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Lst>
  <p:sldSz cy="10693400" cx="7556500"/>
  <p:notesSz cx="6858000" cy="9144000"/>
  <p:embeddedFontLst>
    <p:embeddedFont>
      <p:font typeface="Playwrite GB S"/>
      <p:regular r:id="rId11"/>
      <p:italic r:id="rId12"/>
    </p:embeddedFont>
    <p:embeddedFont>
      <p:font typeface="Playwrite GB J ExtraLight"/>
      <p:regular r:id="rId13"/>
      <p:bold r:id="rId14"/>
      <p:italic r:id="rId15"/>
      <p:boldItalic r:id="rId16"/>
    </p:embeddedFont>
    <p:embeddedFont>
      <p:font typeface="Playwrite GB J"/>
      <p:regular r:id="rId17"/>
      <p:italic r:id="rId18"/>
    </p:embeddedFont>
    <p:embeddedFont>
      <p:font typeface="Just Another Hand"/>
      <p:regular r:id="rId19"/>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000000"/>
          </p15:clr>
        </p15:guide>
        <p15:guide id="2" pos="2880">
          <p15:clr>
            <a:srgbClr val="000000"/>
          </p15:clr>
        </p15:guide>
      </p15:sldGuideLst>
    </p:ext>
    <p:ext uri="GoogleSlidesCustomDataVersion2">
      <go:slidesCustomData xmlns:go="http://customooxmlschemas.google.com/" r:id="rId20" roundtripDataSignature="AMtx7mhQHgpxZbLKwmBjnhiGxTM6ijFLl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20" Type="http://customschemas.google.com/relationships/presentationmetadata" Target="metadata"/><Relationship Id="rId11" Type="http://schemas.openxmlformats.org/officeDocument/2006/relationships/font" Target="fonts/PlaywriteGBS-regular.fntdata"/><Relationship Id="rId10" Type="http://schemas.openxmlformats.org/officeDocument/2006/relationships/slide" Target="slides/slide5.xml"/><Relationship Id="rId13" Type="http://schemas.openxmlformats.org/officeDocument/2006/relationships/font" Target="fonts/PlaywriteGBJExtraLight-regular.fntdata"/><Relationship Id="rId12" Type="http://schemas.openxmlformats.org/officeDocument/2006/relationships/font" Target="fonts/PlaywriteGBS-italic.fntdata"/><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5" Type="http://schemas.openxmlformats.org/officeDocument/2006/relationships/font" Target="fonts/PlaywriteGBJExtraLight-italic.fntdata"/><Relationship Id="rId14" Type="http://schemas.openxmlformats.org/officeDocument/2006/relationships/font" Target="fonts/PlaywriteGBJExtraLight-bold.fntdata"/><Relationship Id="rId17" Type="http://schemas.openxmlformats.org/officeDocument/2006/relationships/font" Target="fonts/PlaywriteGBJ-regular.fntdata"/><Relationship Id="rId16" Type="http://schemas.openxmlformats.org/officeDocument/2006/relationships/font" Target="fonts/PlaywriteGBJExtraLight-boldItalic.fntdata"/><Relationship Id="rId5" Type="http://schemas.openxmlformats.org/officeDocument/2006/relationships/notesMaster" Target="notesMasters/notesMaster1.xml"/><Relationship Id="rId19" Type="http://schemas.openxmlformats.org/officeDocument/2006/relationships/font" Target="fonts/JustAnotherHand-regular.fntdata"/><Relationship Id="rId6" Type="http://schemas.openxmlformats.org/officeDocument/2006/relationships/slide" Target="slides/slide1.xml"/><Relationship Id="rId18" Type="http://schemas.openxmlformats.org/officeDocument/2006/relationships/font" Target="fonts/PlaywriteGBJ-italic.fntdata"/><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82" name="Google Shape;82;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8" name="Shape 118"/>
        <p:cNvGrpSpPr/>
        <p:nvPr/>
      </p:nvGrpSpPr>
      <p:grpSpPr>
        <a:xfrm>
          <a:off x="0" y="0"/>
          <a:ext cx="0" cy="0"/>
          <a:chOff x="0" y="0"/>
          <a:chExt cx="0" cy="0"/>
        </a:xfrm>
      </p:grpSpPr>
      <p:sp>
        <p:nvSpPr>
          <p:cNvPr id="119" name="Google Shape;119;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20" name="Google Shape;120;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1" name="Shape 161"/>
        <p:cNvGrpSpPr/>
        <p:nvPr/>
      </p:nvGrpSpPr>
      <p:grpSpPr>
        <a:xfrm>
          <a:off x="0" y="0"/>
          <a:ext cx="0" cy="0"/>
          <a:chOff x="0" y="0"/>
          <a:chExt cx="0" cy="0"/>
        </a:xfrm>
      </p:grpSpPr>
      <p:sp>
        <p:nvSpPr>
          <p:cNvPr id="162" name="Google Shape;162;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63" name="Google Shape;163;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3" name="Shape 203"/>
        <p:cNvGrpSpPr/>
        <p:nvPr/>
      </p:nvGrpSpPr>
      <p:grpSpPr>
        <a:xfrm>
          <a:off x="0" y="0"/>
          <a:ext cx="0" cy="0"/>
          <a:chOff x="0" y="0"/>
          <a:chExt cx="0" cy="0"/>
        </a:xfrm>
      </p:grpSpPr>
      <p:sp>
        <p:nvSpPr>
          <p:cNvPr id="204" name="Google Shape;204;p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05" name="Google Shape;205;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5" name="Shape 245"/>
        <p:cNvGrpSpPr/>
        <p:nvPr/>
      </p:nvGrpSpPr>
      <p:grpSpPr>
        <a:xfrm>
          <a:off x="0" y="0"/>
          <a:ext cx="0" cy="0"/>
          <a:chOff x="0" y="0"/>
          <a:chExt cx="0" cy="0"/>
        </a:xfrm>
      </p:grpSpPr>
      <p:sp>
        <p:nvSpPr>
          <p:cNvPr id="246" name="Google Shape;246;p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47" name="Google Shape;247;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1" name="Shape 11"/>
        <p:cNvGrpSpPr/>
        <p:nvPr/>
      </p:nvGrpSpPr>
      <p:grpSpPr>
        <a:xfrm>
          <a:off x="0" y="0"/>
          <a:ext cx="0" cy="0"/>
          <a:chOff x="0" y="0"/>
          <a:chExt cx="0" cy="0"/>
        </a:xfrm>
      </p:grpSpPr>
      <p:sp>
        <p:nvSpPr>
          <p:cNvPr id="12" name="Google Shape;12;p7"/>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 name="Google Shape;13;p7"/>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 name="Google Shape;14;p7"/>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8"/>
          <p:cNvSpPr txBox="1"/>
          <p:nvPr>
            <p:ph type="ctrTitle"/>
          </p:nvPr>
        </p:nvSpPr>
        <p:spPr>
          <a:xfrm>
            <a:off x="685800" y="2130425"/>
            <a:ext cx="7772400" cy="1470025"/>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 name="Google Shape;17;p8"/>
          <p:cNvSpPr txBox="1"/>
          <p:nvPr>
            <p:ph idx="1" type="subTitle"/>
          </p:nvPr>
        </p:nvSpPr>
        <p:spPr>
          <a:xfrm>
            <a:off x="1371600" y="3886200"/>
            <a:ext cx="6400800" cy="1752600"/>
          </a:xfrm>
          <a:prstGeom prst="rect">
            <a:avLst/>
          </a:prstGeom>
          <a:noFill/>
          <a:ln>
            <a:noFill/>
          </a:ln>
        </p:spPr>
        <p:txBody>
          <a:bodyPr anchorCtr="0" anchor="t" bIns="45700" lIns="91425" spcFirstLastPara="1" rIns="91425" wrap="square" tIns="45700">
            <a:normAutofit/>
          </a:bodyPr>
          <a:lstStyle>
            <a:lvl1pPr lvl="0" algn="ctr">
              <a:lnSpc>
                <a:spcPct val="100000"/>
              </a:lnSpc>
              <a:spcBef>
                <a:spcPts val="640"/>
              </a:spcBef>
              <a:spcAft>
                <a:spcPts val="0"/>
              </a:spcAft>
              <a:buClr>
                <a:srgbClr val="888888"/>
              </a:buClr>
              <a:buSzPts val="3200"/>
              <a:buNone/>
              <a:defRPr>
                <a:solidFill>
                  <a:srgbClr val="888888"/>
                </a:solidFill>
              </a:defRPr>
            </a:lvl1pPr>
            <a:lvl2pPr lvl="1" algn="ctr">
              <a:lnSpc>
                <a:spcPct val="100000"/>
              </a:lnSpc>
              <a:spcBef>
                <a:spcPts val="560"/>
              </a:spcBef>
              <a:spcAft>
                <a:spcPts val="0"/>
              </a:spcAft>
              <a:buClr>
                <a:srgbClr val="888888"/>
              </a:buClr>
              <a:buSzPts val="2800"/>
              <a:buNone/>
              <a:defRPr>
                <a:solidFill>
                  <a:srgbClr val="888888"/>
                </a:solidFill>
              </a:defRPr>
            </a:lvl2pPr>
            <a:lvl3pPr lvl="2" algn="ctr">
              <a:lnSpc>
                <a:spcPct val="100000"/>
              </a:lnSpc>
              <a:spcBef>
                <a:spcPts val="480"/>
              </a:spcBef>
              <a:spcAft>
                <a:spcPts val="0"/>
              </a:spcAft>
              <a:buClr>
                <a:srgbClr val="888888"/>
              </a:buClr>
              <a:buSzPts val="2400"/>
              <a:buNone/>
              <a:defRPr>
                <a:solidFill>
                  <a:srgbClr val="888888"/>
                </a:solidFill>
              </a:defRPr>
            </a:lvl3pPr>
            <a:lvl4pPr lvl="3" algn="ctr">
              <a:lnSpc>
                <a:spcPct val="100000"/>
              </a:lnSpc>
              <a:spcBef>
                <a:spcPts val="400"/>
              </a:spcBef>
              <a:spcAft>
                <a:spcPts val="0"/>
              </a:spcAft>
              <a:buClr>
                <a:srgbClr val="888888"/>
              </a:buClr>
              <a:buSzPts val="2000"/>
              <a:buNone/>
              <a:defRPr>
                <a:solidFill>
                  <a:srgbClr val="888888"/>
                </a:solidFill>
              </a:defRPr>
            </a:lvl4pPr>
            <a:lvl5pPr lvl="4" algn="ctr">
              <a:lnSpc>
                <a:spcPct val="100000"/>
              </a:lnSpc>
              <a:spcBef>
                <a:spcPts val="400"/>
              </a:spcBef>
              <a:spcAft>
                <a:spcPts val="0"/>
              </a:spcAft>
              <a:buClr>
                <a:srgbClr val="888888"/>
              </a:buClr>
              <a:buSzPts val="2000"/>
              <a:buNone/>
              <a:defRPr>
                <a:solidFill>
                  <a:srgbClr val="888888"/>
                </a:solidFill>
              </a:defRPr>
            </a:lvl5pPr>
            <a:lvl6pPr lvl="5" algn="ctr">
              <a:lnSpc>
                <a:spcPct val="100000"/>
              </a:lnSpc>
              <a:spcBef>
                <a:spcPts val="400"/>
              </a:spcBef>
              <a:spcAft>
                <a:spcPts val="0"/>
              </a:spcAft>
              <a:buClr>
                <a:srgbClr val="888888"/>
              </a:buClr>
              <a:buSzPts val="2000"/>
              <a:buNone/>
              <a:defRPr>
                <a:solidFill>
                  <a:srgbClr val="888888"/>
                </a:solidFill>
              </a:defRPr>
            </a:lvl6pPr>
            <a:lvl7pPr lvl="6" algn="ctr">
              <a:lnSpc>
                <a:spcPct val="100000"/>
              </a:lnSpc>
              <a:spcBef>
                <a:spcPts val="400"/>
              </a:spcBef>
              <a:spcAft>
                <a:spcPts val="0"/>
              </a:spcAft>
              <a:buClr>
                <a:srgbClr val="888888"/>
              </a:buClr>
              <a:buSzPts val="2000"/>
              <a:buNone/>
              <a:defRPr>
                <a:solidFill>
                  <a:srgbClr val="888888"/>
                </a:solidFill>
              </a:defRPr>
            </a:lvl7pPr>
            <a:lvl8pPr lvl="7" algn="ctr">
              <a:lnSpc>
                <a:spcPct val="100000"/>
              </a:lnSpc>
              <a:spcBef>
                <a:spcPts val="400"/>
              </a:spcBef>
              <a:spcAft>
                <a:spcPts val="0"/>
              </a:spcAft>
              <a:buClr>
                <a:srgbClr val="888888"/>
              </a:buClr>
              <a:buSzPts val="2000"/>
              <a:buNone/>
              <a:defRPr>
                <a:solidFill>
                  <a:srgbClr val="888888"/>
                </a:solidFill>
              </a:defRPr>
            </a:lvl8pPr>
            <a:lvl9pPr lvl="8" algn="ctr">
              <a:lnSpc>
                <a:spcPct val="100000"/>
              </a:lnSpc>
              <a:spcBef>
                <a:spcPts val="400"/>
              </a:spcBef>
              <a:spcAft>
                <a:spcPts val="0"/>
              </a:spcAft>
              <a:buClr>
                <a:srgbClr val="888888"/>
              </a:buClr>
              <a:buSzPts val="2000"/>
              <a:buNone/>
              <a:defRPr>
                <a:solidFill>
                  <a:srgbClr val="888888"/>
                </a:solidFill>
              </a:defRPr>
            </a:lvl9pPr>
          </a:lstStyle>
          <a:p/>
        </p:txBody>
      </p:sp>
      <p:sp>
        <p:nvSpPr>
          <p:cNvPr id="18" name="Google Shape;18;p8"/>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 name="Google Shape;19;p8"/>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 name="Google Shape;20;p8"/>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9"/>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 name="Google Shape;23;p9"/>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24" name="Google Shape;24;p9"/>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 name="Google Shape;25;p9"/>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6" name="Google Shape;26;p9"/>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7" name="Shape 27"/>
        <p:cNvGrpSpPr/>
        <p:nvPr/>
      </p:nvGrpSpPr>
      <p:grpSpPr>
        <a:xfrm>
          <a:off x="0" y="0"/>
          <a:ext cx="0" cy="0"/>
          <a:chOff x="0" y="0"/>
          <a:chExt cx="0" cy="0"/>
        </a:xfrm>
      </p:grpSpPr>
      <p:sp>
        <p:nvSpPr>
          <p:cNvPr id="28" name="Google Shape;28;p10"/>
          <p:cNvSpPr txBox="1"/>
          <p:nvPr>
            <p:ph type="title"/>
          </p:nvPr>
        </p:nvSpPr>
        <p:spPr>
          <a:xfrm>
            <a:off x="722313" y="4406900"/>
            <a:ext cx="7772400" cy="1362075"/>
          </a:xfrm>
          <a:prstGeom prst="rect">
            <a:avLst/>
          </a:prstGeom>
          <a:noFill/>
          <a:ln>
            <a:noFill/>
          </a:ln>
        </p:spPr>
        <p:txBody>
          <a:bodyPr anchorCtr="0" anchor="t" bIns="45700" lIns="91425" spcFirstLastPara="1" rIns="91425" wrap="square" tIns="45700">
            <a:normAutofit/>
          </a:bodyPr>
          <a:lstStyle>
            <a:lvl1pPr lvl="0" algn="l">
              <a:lnSpc>
                <a:spcPct val="100000"/>
              </a:lnSpc>
              <a:spcBef>
                <a:spcPts val="0"/>
              </a:spcBef>
              <a:spcAft>
                <a:spcPts val="0"/>
              </a:spcAft>
              <a:buClr>
                <a:schemeClr val="dk1"/>
              </a:buClr>
              <a:buSzPts val="4000"/>
              <a:buFont typeface="Calibri"/>
              <a:buNone/>
              <a:defRPr b="1" sz="400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 name="Google Shape;29;p10"/>
          <p:cNvSpPr txBox="1"/>
          <p:nvPr>
            <p:ph idx="1" type="body"/>
          </p:nvPr>
        </p:nvSpPr>
        <p:spPr>
          <a:xfrm>
            <a:off x="722313" y="2906713"/>
            <a:ext cx="7772400" cy="1500187"/>
          </a:xfrm>
          <a:prstGeom prst="rect">
            <a:avLst/>
          </a:prstGeom>
          <a:noFill/>
          <a:ln>
            <a:noFill/>
          </a:ln>
        </p:spPr>
        <p:txBody>
          <a:bodyPr anchorCtr="0" anchor="b" bIns="45700" lIns="91425" spcFirstLastPara="1" rIns="91425" wrap="square" tIns="45700">
            <a:normAutofit/>
          </a:bodyPr>
          <a:lstStyle>
            <a:lvl1pPr indent="-228600" lvl="0" marL="457200" algn="l">
              <a:lnSpc>
                <a:spcPct val="100000"/>
              </a:lnSpc>
              <a:spcBef>
                <a:spcPts val="400"/>
              </a:spcBef>
              <a:spcAft>
                <a:spcPts val="0"/>
              </a:spcAft>
              <a:buClr>
                <a:srgbClr val="888888"/>
              </a:buClr>
              <a:buSzPts val="2000"/>
              <a:buNone/>
              <a:defRPr sz="2000">
                <a:solidFill>
                  <a:srgbClr val="888888"/>
                </a:solidFill>
              </a:defRPr>
            </a:lvl1pPr>
            <a:lvl2pPr indent="-228600" lvl="1" marL="914400" algn="l">
              <a:lnSpc>
                <a:spcPct val="100000"/>
              </a:lnSpc>
              <a:spcBef>
                <a:spcPts val="360"/>
              </a:spcBef>
              <a:spcAft>
                <a:spcPts val="0"/>
              </a:spcAft>
              <a:buClr>
                <a:srgbClr val="888888"/>
              </a:buClr>
              <a:buSzPts val="1800"/>
              <a:buNone/>
              <a:defRPr sz="1800">
                <a:solidFill>
                  <a:srgbClr val="888888"/>
                </a:solidFill>
              </a:defRPr>
            </a:lvl2pPr>
            <a:lvl3pPr indent="-228600" lvl="2" marL="1371600" algn="l">
              <a:lnSpc>
                <a:spcPct val="100000"/>
              </a:lnSpc>
              <a:spcBef>
                <a:spcPts val="320"/>
              </a:spcBef>
              <a:spcAft>
                <a:spcPts val="0"/>
              </a:spcAft>
              <a:buClr>
                <a:srgbClr val="888888"/>
              </a:buClr>
              <a:buSzPts val="1600"/>
              <a:buNone/>
              <a:defRPr sz="1600">
                <a:solidFill>
                  <a:srgbClr val="888888"/>
                </a:solidFill>
              </a:defRPr>
            </a:lvl3pPr>
            <a:lvl4pPr indent="-228600" lvl="3" marL="1828800" algn="l">
              <a:lnSpc>
                <a:spcPct val="100000"/>
              </a:lnSpc>
              <a:spcBef>
                <a:spcPts val="280"/>
              </a:spcBef>
              <a:spcAft>
                <a:spcPts val="0"/>
              </a:spcAft>
              <a:buClr>
                <a:srgbClr val="888888"/>
              </a:buClr>
              <a:buSzPts val="1400"/>
              <a:buNone/>
              <a:defRPr sz="1400">
                <a:solidFill>
                  <a:srgbClr val="888888"/>
                </a:solidFill>
              </a:defRPr>
            </a:lvl4pPr>
            <a:lvl5pPr indent="-228600" lvl="4" marL="2286000" algn="l">
              <a:lnSpc>
                <a:spcPct val="100000"/>
              </a:lnSpc>
              <a:spcBef>
                <a:spcPts val="280"/>
              </a:spcBef>
              <a:spcAft>
                <a:spcPts val="0"/>
              </a:spcAft>
              <a:buClr>
                <a:srgbClr val="888888"/>
              </a:buClr>
              <a:buSzPts val="1400"/>
              <a:buNone/>
              <a:defRPr sz="1400">
                <a:solidFill>
                  <a:srgbClr val="888888"/>
                </a:solidFill>
              </a:defRPr>
            </a:lvl5pPr>
            <a:lvl6pPr indent="-228600" lvl="5" marL="2743200" algn="l">
              <a:lnSpc>
                <a:spcPct val="100000"/>
              </a:lnSpc>
              <a:spcBef>
                <a:spcPts val="280"/>
              </a:spcBef>
              <a:spcAft>
                <a:spcPts val="0"/>
              </a:spcAft>
              <a:buClr>
                <a:srgbClr val="888888"/>
              </a:buClr>
              <a:buSzPts val="1400"/>
              <a:buNone/>
              <a:defRPr sz="1400">
                <a:solidFill>
                  <a:srgbClr val="888888"/>
                </a:solidFill>
              </a:defRPr>
            </a:lvl6pPr>
            <a:lvl7pPr indent="-228600" lvl="6" marL="3200400" algn="l">
              <a:lnSpc>
                <a:spcPct val="100000"/>
              </a:lnSpc>
              <a:spcBef>
                <a:spcPts val="280"/>
              </a:spcBef>
              <a:spcAft>
                <a:spcPts val="0"/>
              </a:spcAft>
              <a:buClr>
                <a:srgbClr val="888888"/>
              </a:buClr>
              <a:buSzPts val="1400"/>
              <a:buNone/>
              <a:defRPr sz="1400">
                <a:solidFill>
                  <a:srgbClr val="888888"/>
                </a:solidFill>
              </a:defRPr>
            </a:lvl7pPr>
            <a:lvl8pPr indent="-228600" lvl="7" marL="3657600" algn="l">
              <a:lnSpc>
                <a:spcPct val="100000"/>
              </a:lnSpc>
              <a:spcBef>
                <a:spcPts val="280"/>
              </a:spcBef>
              <a:spcAft>
                <a:spcPts val="0"/>
              </a:spcAft>
              <a:buClr>
                <a:srgbClr val="888888"/>
              </a:buClr>
              <a:buSzPts val="1400"/>
              <a:buNone/>
              <a:defRPr sz="1400">
                <a:solidFill>
                  <a:srgbClr val="888888"/>
                </a:solidFill>
              </a:defRPr>
            </a:lvl8pPr>
            <a:lvl9pPr indent="-228600" lvl="8" marL="4114800" algn="l">
              <a:lnSpc>
                <a:spcPct val="100000"/>
              </a:lnSpc>
              <a:spcBef>
                <a:spcPts val="280"/>
              </a:spcBef>
              <a:spcAft>
                <a:spcPts val="0"/>
              </a:spcAft>
              <a:buClr>
                <a:srgbClr val="888888"/>
              </a:buClr>
              <a:buSzPts val="1400"/>
              <a:buNone/>
              <a:defRPr sz="1400">
                <a:solidFill>
                  <a:srgbClr val="888888"/>
                </a:solidFill>
              </a:defRPr>
            </a:lvl9pPr>
          </a:lstStyle>
          <a:p/>
        </p:txBody>
      </p:sp>
      <p:sp>
        <p:nvSpPr>
          <p:cNvPr id="30" name="Google Shape;30;p10"/>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 name="Google Shape;31;p10"/>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2" name="Google Shape;32;p10"/>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3" name="Shape 33"/>
        <p:cNvGrpSpPr/>
        <p:nvPr/>
      </p:nvGrpSpPr>
      <p:grpSpPr>
        <a:xfrm>
          <a:off x="0" y="0"/>
          <a:ext cx="0" cy="0"/>
          <a:chOff x="0" y="0"/>
          <a:chExt cx="0" cy="0"/>
        </a:xfrm>
      </p:grpSpPr>
      <p:sp>
        <p:nvSpPr>
          <p:cNvPr id="34" name="Google Shape;34;p11"/>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 name="Google Shape;35;p11"/>
          <p:cNvSpPr txBox="1"/>
          <p:nvPr>
            <p:ph idx="1" type="body"/>
          </p:nvPr>
        </p:nvSpPr>
        <p:spPr>
          <a:xfrm>
            <a:off x="457200" y="1600200"/>
            <a:ext cx="4038600" cy="4525963"/>
          </a:xfrm>
          <a:prstGeom prst="rect">
            <a:avLst/>
          </a:prstGeom>
          <a:noFill/>
          <a:ln>
            <a:noFill/>
          </a:ln>
        </p:spPr>
        <p:txBody>
          <a:bodyPr anchorCtr="0" anchor="t" bIns="45700" lIns="91425" spcFirstLastPara="1" rIns="91425" wrap="square" tIns="45700">
            <a:normAutofit/>
          </a:bodyPr>
          <a:lstStyle>
            <a:lvl1pPr indent="-406400" lvl="0" marL="457200" algn="l">
              <a:lnSpc>
                <a:spcPct val="100000"/>
              </a:lnSpc>
              <a:spcBef>
                <a:spcPts val="560"/>
              </a:spcBef>
              <a:spcAft>
                <a:spcPts val="0"/>
              </a:spcAft>
              <a:buClr>
                <a:schemeClr val="dk1"/>
              </a:buClr>
              <a:buSzPts val="2800"/>
              <a:buChar char="•"/>
              <a:defRPr sz="2800"/>
            </a:lvl1pPr>
            <a:lvl2pPr indent="-381000" lvl="1" marL="914400" algn="l">
              <a:lnSpc>
                <a:spcPct val="100000"/>
              </a:lnSpc>
              <a:spcBef>
                <a:spcPts val="480"/>
              </a:spcBef>
              <a:spcAft>
                <a:spcPts val="0"/>
              </a:spcAft>
              <a:buClr>
                <a:schemeClr val="dk1"/>
              </a:buClr>
              <a:buSzPts val="2400"/>
              <a:buChar char="–"/>
              <a:defRPr sz="2400"/>
            </a:lvl2pPr>
            <a:lvl3pPr indent="-355600" lvl="2" marL="1371600" algn="l">
              <a:lnSpc>
                <a:spcPct val="100000"/>
              </a:lnSpc>
              <a:spcBef>
                <a:spcPts val="400"/>
              </a:spcBef>
              <a:spcAft>
                <a:spcPts val="0"/>
              </a:spcAft>
              <a:buClr>
                <a:schemeClr val="dk1"/>
              </a:buClr>
              <a:buSzPts val="2000"/>
              <a:buChar char="•"/>
              <a:defRPr sz="2000"/>
            </a:lvl3pPr>
            <a:lvl4pPr indent="-342900" lvl="3" marL="1828800" algn="l">
              <a:lnSpc>
                <a:spcPct val="100000"/>
              </a:lnSpc>
              <a:spcBef>
                <a:spcPts val="360"/>
              </a:spcBef>
              <a:spcAft>
                <a:spcPts val="0"/>
              </a:spcAft>
              <a:buClr>
                <a:schemeClr val="dk1"/>
              </a:buClr>
              <a:buSzPts val="1800"/>
              <a:buChar char="–"/>
              <a:defRPr sz="1800"/>
            </a:lvl4pPr>
            <a:lvl5pPr indent="-342900" lvl="4" marL="2286000" algn="l">
              <a:lnSpc>
                <a:spcPct val="100000"/>
              </a:lnSpc>
              <a:spcBef>
                <a:spcPts val="360"/>
              </a:spcBef>
              <a:spcAft>
                <a:spcPts val="0"/>
              </a:spcAft>
              <a:buClr>
                <a:schemeClr val="dk1"/>
              </a:buClr>
              <a:buSzPts val="1800"/>
              <a:buChar char="»"/>
              <a:defRPr sz="1800"/>
            </a:lvl5pPr>
            <a:lvl6pPr indent="-342900" lvl="5" marL="2743200" algn="l">
              <a:lnSpc>
                <a:spcPct val="100000"/>
              </a:lnSpc>
              <a:spcBef>
                <a:spcPts val="360"/>
              </a:spcBef>
              <a:spcAft>
                <a:spcPts val="0"/>
              </a:spcAft>
              <a:buClr>
                <a:schemeClr val="dk1"/>
              </a:buClr>
              <a:buSzPts val="1800"/>
              <a:buChar char="•"/>
              <a:defRPr sz="1800"/>
            </a:lvl6pPr>
            <a:lvl7pPr indent="-342900" lvl="6" marL="3200400" algn="l">
              <a:lnSpc>
                <a:spcPct val="100000"/>
              </a:lnSpc>
              <a:spcBef>
                <a:spcPts val="360"/>
              </a:spcBef>
              <a:spcAft>
                <a:spcPts val="0"/>
              </a:spcAft>
              <a:buClr>
                <a:schemeClr val="dk1"/>
              </a:buClr>
              <a:buSzPts val="1800"/>
              <a:buChar char="•"/>
              <a:defRPr sz="1800"/>
            </a:lvl7pPr>
            <a:lvl8pPr indent="-342900" lvl="7" marL="3657600" algn="l">
              <a:lnSpc>
                <a:spcPct val="100000"/>
              </a:lnSpc>
              <a:spcBef>
                <a:spcPts val="360"/>
              </a:spcBef>
              <a:spcAft>
                <a:spcPts val="0"/>
              </a:spcAft>
              <a:buClr>
                <a:schemeClr val="dk1"/>
              </a:buClr>
              <a:buSzPts val="1800"/>
              <a:buChar char="•"/>
              <a:defRPr sz="1800"/>
            </a:lvl8pPr>
            <a:lvl9pPr indent="-342900" lvl="8" marL="4114800" algn="l">
              <a:lnSpc>
                <a:spcPct val="100000"/>
              </a:lnSpc>
              <a:spcBef>
                <a:spcPts val="360"/>
              </a:spcBef>
              <a:spcAft>
                <a:spcPts val="0"/>
              </a:spcAft>
              <a:buClr>
                <a:schemeClr val="dk1"/>
              </a:buClr>
              <a:buSzPts val="1800"/>
              <a:buChar char="•"/>
              <a:defRPr sz="1800"/>
            </a:lvl9pPr>
          </a:lstStyle>
          <a:p/>
        </p:txBody>
      </p:sp>
      <p:sp>
        <p:nvSpPr>
          <p:cNvPr id="36" name="Google Shape;36;p11"/>
          <p:cNvSpPr txBox="1"/>
          <p:nvPr>
            <p:ph idx="2" type="body"/>
          </p:nvPr>
        </p:nvSpPr>
        <p:spPr>
          <a:xfrm>
            <a:off x="4648200" y="1600200"/>
            <a:ext cx="4038600" cy="4525963"/>
          </a:xfrm>
          <a:prstGeom prst="rect">
            <a:avLst/>
          </a:prstGeom>
          <a:noFill/>
          <a:ln>
            <a:noFill/>
          </a:ln>
        </p:spPr>
        <p:txBody>
          <a:bodyPr anchorCtr="0" anchor="t" bIns="45700" lIns="91425" spcFirstLastPara="1" rIns="91425" wrap="square" tIns="45700">
            <a:normAutofit/>
          </a:bodyPr>
          <a:lstStyle>
            <a:lvl1pPr indent="-406400" lvl="0" marL="457200" algn="l">
              <a:lnSpc>
                <a:spcPct val="100000"/>
              </a:lnSpc>
              <a:spcBef>
                <a:spcPts val="560"/>
              </a:spcBef>
              <a:spcAft>
                <a:spcPts val="0"/>
              </a:spcAft>
              <a:buClr>
                <a:schemeClr val="dk1"/>
              </a:buClr>
              <a:buSzPts val="2800"/>
              <a:buChar char="•"/>
              <a:defRPr sz="2800"/>
            </a:lvl1pPr>
            <a:lvl2pPr indent="-381000" lvl="1" marL="914400" algn="l">
              <a:lnSpc>
                <a:spcPct val="100000"/>
              </a:lnSpc>
              <a:spcBef>
                <a:spcPts val="480"/>
              </a:spcBef>
              <a:spcAft>
                <a:spcPts val="0"/>
              </a:spcAft>
              <a:buClr>
                <a:schemeClr val="dk1"/>
              </a:buClr>
              <a:buSzPts val="2400"/>
              <a:buChar char="–"/>
              <a:defRPr sz="2400"/>
            </a:lvl2pPr>
            <a:lvl3pPr indent="-355600" lvl="2" marL="1371600" algn="l">
              <a:lnSpc>
                <a:spcPct val="100000"/>
              </a:lnSpc>
              <a:spcBef>
                <a:spcPts val="400"/>
              </a:spcBef>
              <a:spcAft>
                <a:spcPts val="0"/>
              </a:spcAft>
              <a:buClr>
                <a:schemeClr val="dk1"/>
              </a:buClr>
              <a:buSzPts val="2000"/>
              <a:buChar char="•"/>
              <a:defRPr sz="2000"/>
            </a:lvl3pPr>
            <a:lvl4pPr indent="-342900" lvl="3" marL="1828800" algn="l">
              <a:lnSpc>
                <a:spcPct val="100000"/>
              </a:lnSpc>
              <a:spcBef>
                <a:spcPts val="360"/>
              </a:spcBef>
              <a:spcAft>
                <a:spcPts val="0"/>
              </a:spcAft>
              <a:buClr>
                <a:schemeClr val="dk1"/>
              </a:buClr>
              <a:buSzPts val="1800"/>
              <a:buChar char="–"/>
              <a:defRPr sz="1800"/>
            </a:lvl4pPr>
            <a:lvl5pPr indent="-342900" lvl="4" marL="2286000" algn="l">
              <a:lnSpc>
                <a:spcPct val="100000"/>
              </a:lnSpc>
              <a:spcBef>
                <a:spcPts val="360"/>
              </a:spcBef>
              <a:spcAft>
                <a:spcPts val="0"/>
              </a:spcAft>
              <a:buClr>
                <a:schemeClr val="dk1"/>
              </a:buClr>
              <a:buSzPts val="1800"/>
              <a:buChar char="»"/>
              <a:defRPr sz="1800"/>
            </a:lvl5pPr>
            <a:lvl6pPr indent="-342900" lvl="5" marL="2743200" algn="l">
              <a:lnSpc>
                <a:spcPct val="100000"/>
              </a:lnSpc>
              <a:spcBef>
                <a:spcPts val="360"/>
              </a:spcBef>
              <a:spcAft>
                <a:spcPts val="0"/>
              </a:spcAft>
              <a:buClr>
                <a:schemeClr val="dk1"/>
              </a:buClr>
              <a:buSzPts val="1800"/>
              <a:buChar char="•"/>
              <a:defRPr sz="1800"/>
            </a:lvl6pPr>
            <a:lvl7pPr indent="-342900" lvl="6" marL="3200400" algn="l">
              <a:lnSpc>
                <a:spcPct val="100000"/>
              </a:lnSpc>
              <a:spcBef>
                <a:spcPts val="360"/>
              </a:spcBef>
              <a:spcAft>
                <a:spcPts val="0"/>
              </a:spcAft>
              <a:buClr>
                <a:schemeClr val="dk1"/>
              </a:buClr>
              <a:buSzPts val="1800"/>
              <a:buChar char="•"/>
              <a:defRPr sz="1800"/>
            </a:lvl7pPr>
            <a:lvl8pPr indent="-342900" lvl="7" marL="3657600" algn="l">
              <a:lnSpc>
                <a:spcPct val="100000"/>
              </a:lnSpc>
              <a:spcBef>
                <a:spcPts val="360"/>
              </a:spcBef>
              <a:spcAft>
                <a:spcPts val="0"/>
              </a:spcAft>
              <a:buClr>
                <a:schemeClr val="dk1"/>
              </a:buClr>
              <a:buSzPts val="1800"/>
              <a:buChar char="•"/>
              <a:defRPr sz="1800"/>
            </a:lvl8pPr>
            <a:lvl9pPr indent="-342900" lvl="8" marL="4114800" algn="l">
              <a:lnSpc>
                <a:spcPct val="100000"/>
              </a:lnSpc>
              <a:spcBef>
                <a:spcPts val="360"/>
              </a:spcBef>
              <a:spcAft>
                <a:spcPts val="0"/>
              </a:spcAft>
              <a:buClr>
                <a:schemeClr val="dk1"/>
              </a:buClr>
              <a:buSzPts val="1800"/>
              <a:buChar char="•"/>
              <a:defRPr sz="1800"/>
            </a:lvl9pPr>
          </a:lstStyle>
          <a:p/>
        </p:txBody>
      </p:sp>
      <p:sp>
        <p:nvSpPr>
          <p:cNvPr id="37" name="Google Shape;37;p11"/>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8" name="Google Shape;38;p11"/>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9" name="Google Shape;39;p11"/>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0" name="Shape 40"/>
        <p:cNvGrpSpPr/>
        <p:nvPr/>
      </p:nvGrpSpPr>
      <p:grpSpPr>
        <a:xfrm>
          <a:off x="0" y="0"/>
          <a:ext cx="0" cy="0"/>
          <a:chOff x="0" y="0"/>
          <a:chExt cx="0" cy="0"/>
        </a:xfrm>
      </p:grpSpPr>
      <p:sp>
        <p:nvSpPr>
          <p:cNvPr id="41" name="Google Shape;41;p12"/>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4400"/>
              <a:buFont typeface="Calibri"/>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2" name="Google Shape;42;p12"/>
          <p:cNvSpPr txBox="1"/>
          <p:nvPr>
            <p:ph idx="1" type="body"/>
          </p:nvPr>
        </p:nvSpPr>
        <p:spPr>
          <a:xfrm>
            <a:off x="457200" y="1535113"/>
            <a:ext cx="4040188" cy="639762"/>
          </a:xfrm>
          <a:prstGeom prst="rect">
            <a:avLst/>
          </a:prstGeom>
          <a:noFill/>
          <a:ln>
            <a:noFill/>
          </a:ln>
        </p:spPr>
        <p:txBody>
          <a:bodyPr anchorCtr="0" anchor="b" bIns="45700" lIns="91425" spcFirstLastPara="1" rIns="91425" wrap="square" tIns="45700">
            <a:normAutofit/>
          </a:bodyPr>
          <a:lstStyle>
            <a:lvl1pPr indent="-228600" lvl="0" marL="457200" algn="l">
              <a:lnSpc>
                <a:spcPct val="100000"/>
              </a:lnSpc>
              <a:spcBef>
                <a:spcPts val="480"/>
              </a:spcBef>
              <a:spcAft>
                <a:spcPts val="0"/>
              </a:spcAft>
              <a:buClr>
                <a:schemeClr val="dk1"/>
              </a:buClr>
              <a:buSzPts val="2400"/>
              <a:buNone/>
              <a:defRPr b="1" sz="2400"/>
            </a:lvl1pPr>
            <a:lvl2pPr indent="-228600" lvl="1" marL="914400" algn="l">
              <a:lnSpc>
                <a:spcPct val="100000"/>
              </a:lnSpc>
              <a:spcBef>
                <a:spcPts val="400"/>
              </a:spcBef>
              <a:spcAft>
                <a:spcPts val="0"/>
              </a:spcAft>
              <a:buClr>
                <a:schemeClr val="dk1"/>
              </a:buClr>
              <a:buSzPts val="2000"/>
              <a:buNone/>
              <a:defRPr b="1" sz="2000"/>
            </a:lvl2pPr>
            <a:lvl3pPr indent="-228600" lvl="2" marL="1371600" algn="l">
              <a:lnSpc>
                <a:spcPct val="100000"/>
              </a:lnSpc>
              <a:spcBef>
                <a:spcPts val="360"/>
              </a:spcBef>
              <a:spcAft>
                <a:spcPts val="0"/>
              </a:spcAft>
              <a:buClr>
                <a:schemeClr val="dk1"/>
              </a:buClr>
              <a:buSzPts val="1800"/>
              <a:buNone/>
              <a:defRPr b="1" sz="1800"/>
            </a:lvl3pPr>
            <a:lvl4pPr indent="-228600" lvl="3" marL="1828800" algn="l">
              <a:lnSpc>
                <a:spcPct val="100000"/>
              </a:lnSpc>
              <a:spcBef>
                <a:spcPts val="320"/>
              </a:spcBef>
              <a:spcAft>
                <a:spcPts val="0"/>
              </a:spcAft>
              <a:buClr>
                <a:schemeClr val="dk1"/>
              </a:buClr>
              <a:buSzPts val="1600"/>
              <a:buNone/>
              <a:defRPr b="1" sz="1600"/>
            </a:lvl4pPr>
            <a:lvl5pPr indent="-228600" lvl="4" marL="2286000" algn="l">
              <a:lnSpc>
                <a:spcPct val="100000"/>
              </a:lnSpc>
              <a:spcBef>
                <a:spcPts val="320"/>
              </a:spcBef>
              <a:spcAft>
                <a:spcPts val="0"/>
              </a:spcAft>
              <a:buClr>
                <a:schemeClr val="dk1"/>
              </a:buClr>
              <a:buSzPts val="1600"/>
              <a:buNone/>
              <a:defRPr b="1" sz="1600"/>
            </a:lvl5pPr>
            <a:lvl6pPr indent="-228600" lvl="5" marL="2743200" algn="l">
              <a:lnSpc>
                <a:spcPct val="100000"/>
              </a:lnSpc>
              <a:spcBef>
                <a:spcPts val="320"/>
              </a:spcBef>
              <a:spcAft>
                <a:spcPts val="0"/>
              </a:spcAft>
              <a:buClr>
                <a:schemeClr val="dk1"/>
              </a:buClr>
              <a:buSzPts val="1600"/>
              <a:buNone/>
              <a:defRPr b="1" sz="1600"/>
            </a:lvl6pPr>
            <a:lvl7pPr indent="-228600" lvl="6" marL="3200400" algn="l">
              <a:lnSpc>
                <a:spcPct val="100000"/>
              </a:lnSpc>
              <a:spcBef>
                <a:spcPts val="320"/>
              </a:spcBef>
              <a:spcAft>
                <a:spcPts val="0"/>
              </a:spcAft>
              <a:buClr>
                <a:schemeClr val="dk1"/>
              </a:buClr>
              <a:buSzPts val="1600"/>
              <a:buNone/>
              <a:defRPr b="1" sz="1600"/>
            </a:lvl7pPr>
            <a:lvl8pPr indent="-228600" lvl="7" marL="3657600" algn="l">
              <a:lnSpc>
                <a:spcPct val="100000"/>
              </a:lnSpc>
              <a:spcBef>
                <a:spcPts val="320"/>
              </a:spcBef>
              <a:spcAft>
                <a:spcPts val="0"/>
              </a:spcAft>
              <a:buClr>
                <a:schemeClr val="dk1"/>
              </a:buClr>
              <a:buSzPts val="1600"/>
              <a:buNone/>
              <a:defRPr b="1" sz="1600"/>
            </a:lvl8pPr>
            <a:lvl9pPr indent="-228600" lvl="8" marL="4114800" algn="l">
              <a:lnSpc>
                <a:spcPct val="100000"/>
              </a:lnSpc>
              <a:spcBef>
                <a:spcPts val="320"/>
              </a:spcBef>
              <a:spcAft>
                <a:spcPts val="0"/>
              </a:spcAft>
              <a:buClr>
                <a:schemeClr val="dk1"/>
              </a:buClr>
              <a:buSzPts val="1600"/>
              <a:buNone/>
              <a:defRPr b="1" sz="1600"/>
            </a:lvl9pPr>
          </a:lstStyle>
          <a:p/>
        </p:txBody>
      </p:sp>
      <p:sp>
        <p:nvSpPr>
          <p:cNvPr id="43" name="Google Shape;43;p12"/>
          <p:cNvSpPr txBox="1"/>
          <p:nvPr>
            <p:ph idx="2" type="body"/>
          </p:nvPr>
        </p:nvSpPr>
        <p:spPr>
          <a:xfrm>
            <a:off x="457200" y="2174875"/>
            <a:ext cx="4040188" cy="3951288"/>
          </a:xfrm>
          <a:prstGeom prst="rect">
            <a:avLst/>
          </a:prstGeom>
          <a:noFill/>
          <a:ln>
            <a:noFill/>
          </a:ln>
        </p:spPr>
        <p:txBody>
          <a:bodyPr anchorCtr="0" anchor="t" bIns="45700" lIns="91425" spcFirstLastPara="1" rIns="91425" wrap="square" tIns="45700">
            <a:normAutofit/>
          </a:bodyPr>
          <a:lstStyle>
            <a:lvl1pPr indent="-381000" lvl="0" marL="457200" algn="l">
              <a:lnSpc>
                <a:spcPct val="100000"/>
              </a:lnSpc>
              <a:spcBef>
                <a:spcPts val="480"/>
              </a:spcBef>
              <a:spcAft>
                <a:spcPts val="0"/>
              </a:spcAft>
              <a:buClr>
                <a:schemeClr val="dk1"/>
              </a:buClr>
              <a:buSzPts val="2400"/>
              <a:buChar char="•"/>
              <a:defRPr sz="2400"/>
            </a:lvl1pPr>
            <a:lvl2pPr indent="-355600" lvl="1" marL="914400" algn="l">
              <a:lnSpc>
                <a:spcPct val="100000"/>
              </a:lnSpc>
              <a:spcBef>
                <a:spcPts val="400"/>
              </a:spcBef>
              <a:spcAft>
                <a:spcPts val="0"/>
              </a:spcAft>
              <a:buClr>
                <a:schemeClr val="dk1"/>
              </a:buClr>
              <a:buSzPts val="2000"/>
              <a:buChar char="–"/>
              <a:defRPr sz="2000"/>
            </a:lvl2pPr>
            <a:lvl3pPr indent="-342900" lvl="2" marL="1371600" algn="l">
              <a:lnSpc>
                <a:spcPct val="100000"/>
              </a:lnSpc>
              <a:spcBef>
                <a:spcPts val="360"/>
              </a:spcBef>
              <a:spcAft>
                <a:spcPts val="0"/>
              </a:spcAft>
              <a:buClr>
                <a:schemeClr val="dk1"/>
              </a:buClr>
              <a:buSzPts val="1800"/>
              <a:buChar char="•"/>
              <a:defRPr sz="1800"/>
            </a:lvl3pPr>
            <a:lvl4pPr indent="-330200" lvl="3" marL="1828800" algn="l">
              <a:lnSpc>
                <a:spcPct val="100000"/>
              </a:lnSpc>
              <a:spcBef>
                <a:spcPts val="320"/>
              </a:spcBef>
              <a:spcAft>
                <a:spcPts val="0"/>
              </a:spcAft>
              <a:buClr>
                <a:schemeClr val="dk1"/>
              </a:buClr>
              <a:buSzPts val="1600"/>
              <a:buChar char="–"/>
              <a:defRPr sz="1600"/>
            </a:lvl4pPr>
            <a:lvl5pPr indent="-330200" lvl="4" marL="2286000" algn="l">
              <a:lnSpc>
                <a:spcPct val="100000"/>
              </a:lnSpc>
              <a:spcBef>
                <a:spcPts val="320"/>
              </a:spcBef>
              <a:spcAft>
                <a:spcPts val="0"/>
              </a:spcAft>
              <a:buClr>
                <a:schemeClr val="dk1"/>
              </a:buClr>
              <a:buSzPts val="1600"/>
              <a:buChar char="»"/>
              <a:defRPr sz="1600"/>
            </a:lvl5pPr>
            <a:lvl6pPr indent="-330200" lvl="5" marL="2743200" algn="l">
              <a:lnSpc>
                <a:spcPct val="100000"/>
              </a:lnSpc>
              <a:spcBef>
                <a:spcPts val="320"/>
              </a:spcBef>
              <a:spcAft>
                <a:spcPts val="0"/>
              </a:spcAft>
              <a:buClr>
                <a:schemeClr val="dk1"/>
              </a:buClr>
              <a:buSzPts val="1600"/>
              <a:buChar char="•"/>
              <a:defRPr sz="1600"/>
            </a:lvl6pPr>
            <a:lvl7pPr indent="-330200" lvl="6" marL="3200400" algn="l">
              <a:lnSpc>
                <a:spcPct val="100000"/>
              </a:lnSpc>
              <a:spcBef>
                <a:spcPts val="320"/>
              </a:spcBef>
              <a:spcAft>
                <a:spcPts val="0"/>
              </a:spcAft>
              <a:buClr>
                <a:schemeClr val="dk1"/>
              </a:buClr>
              <a:buSzPts val="1600"/>
              <a:buChar char="•"/>
              <a:defRPr sz="1600"/>
            </a:lvl7pPr>
            <a:lvl8pPr indent="-330200" lvl="7" marL="3657600" algn="l">
              <a:lnSpc>
                <a:spcPct val="100000"/>
              </a:lnSpc>
              <a:spcBef>
                <a:spcPts val="320"/>
              </a:spcBef>
              <a:spcAft>
                <a:spcPts val="0"/>
              </a:spcAft>
              <a:buClr>
                <a:schemeClr val="dk1"/>
              </a:buClr>
              <a:buSzPts val="1600"/>
              <a:buChar char="•"/>
              <a:defRPr sz="1600"/>
            </a:lvl8pPr>
            <a:lvl9pPr indent="-330200" lvl="8" marL="4114800" algn="l">
              <a:lnSpc>
                <a:spcPct val="100000"/>
              </a:lnSpc>
              <a:spcBef>
                <a:spcPts val="320"/>
              </a:spcBef>
              <a:spcAft>
                <a:spcPts val="0"/>
              </a:spcAft>
              <a:buClr>
                <a:schemeClr val="dk1"/>
              </a:buClr>
              <a:buSzPts val="1600"/>
              <a:buChar char="•"/>
              <a:defRPr sz="1600"/>
            </a:lvl9pPr>
          </a:lstStyle>
          <a:p/>
        </p:txBody>
      </p:sp>
      <p:sp>
        <p:nvSpPr>
          <p:cNvPr id="44" name="Google Shape;44;p12"/>
          <p:cNvSpPr txBox="1"/>
          <p:nvPr>
            <p:ph idx="3" type="body"/>
          </p:nvPr>
        </p:nvSpPr>
        <p:spPr>
          <a:xfrm>
            <a:off x="4645025" y="1535113"/>
            <a:ext cx="4041775" cy="639762"/>
          </a:xfrm>
          <a:prstGeom prst="rect">
            <a:avLst/>
          </a:prstGeom>
          <a:noFill/>
          <a:ln>
            <a:noFill/>
          </a:ln>
        </p:spPr>
        <p:txBody>
          <a:bodyPr anchorCtr="0" anchor="b" bIns="45700" lIns="91425" spcFirstLastPara="1" rIns="91425" wrap="square" tIns="45700">
            <a:normAutofit/>
          </a:bodyPr>
          <a:lstStyle>
            <a:lvl1pPr indent="-228600" lvl="0" marL="457200" algn="l">
              <a:lnSpc>
                <a:spcPct val="100000"/>
              </a:lnSpc>
              <a:spcBef>
                <a:spcPts val="480"/>
              </a:spcBef>
              <a:spcAft>
                <a:spcPts val="0"/>
              </a:spcAft>
              <a:buClr>
                <a:schemeClr val="dk1"/>
              </a:buClr>
              <a:buSzPts val="2400"/>
              <a:buNone/>
              <a:defRPr b="1" sz="2400"/>
            </a:lvl1pPr>
            <a:lvl2pPr indent="-228600" lvl="1" marL="914400" algn="l">
              <a:lnSpc>
                <a:spcPct val="100000"/>
              </a:lnSpc>
              <a:spcBef>
                <a:spcPts val="400"/>
              </a:spcBef>
              <a:spcAft>
                <a:spcPts val="0"/>
              </a:spcAft>
              <a:buClr>
                <a:schemeClr val="dk1"/>
              </a:buClr>
              <a:buSzPts val="2000"/>
              <a:buNone/>
              <a:defRPr b="1" sz="2000"/>
            </a:lvl2pPr>
            <a:lvl3pPr indent="-228600" lvl="2" marL="1371600" algn="l">
              <a:lnSpc>
                <a:spcPct val="100000"/>
              </a:lnSpc>
              <a:spcBef>
                <a:spcPts val="360"/>
              </a:spcBef>
              <a:spcAft>
                <a:spcPts val="0"/>
              </a:spcAft>
              <a:buClr>
                <a:schemeClr val="dk1"/>
              </a:buClr>
              <a:buSzPts val="1800"/>
              <a:buNone/>
              <a:defRPr b="1" sz="1800"/>
            </a:lvl3pPr>
            <a:lvl4pPr indent="-228600" lvl="3" marL="1828800" algn="l">
              <a:lnSpc>
                <a:spcPct val="100000"/>
              </a:lnSpc>
              <a:spcBef>
                <a:spcPts val="320"/>
              </a:spcBef>
              <a:spcAft>
                <a:spcPts val="0"/>
              </a:spcAft>
              <a:buClr>
                <a:schemeClr val="dk1"/>
              </a:buClr>
              <a:buSzPts val="1600"/>
              <a:buNone/>
              <a:defRPr b="1" sz="1600"/>
            </a:lvl4pPr>
            <a:lvl5pPr indent="-228600" lvl="4" marL="2286000" algn="l">
              <a:lnSpc>
                <a:spcPct val="100000"/>
              </a:lnSpc>
              <a:spcBef>
                <a:spcPts val="320"/>
              </a:spcBef>
              <a:spcAft>
                <a:spcPts val="0"/>
              </a:spcAft>
              <a:buClr>
                <a:schemeClr val="dk1"/>
              </a:buClr>
              <a:buSzPts val="1600"/>
              <a:buNone/>
              <a:defRPr b="1" sz="1600"/>
            </a:lvl5pPr>
            <a:lvl6pPr indent="-228600" lvl="5" marL="2743200" algn="l">
              <a:lnSpc>
                <a:spcPct val="100000"/>
              </a:lnSpc>
              <a:spcBef>
                <a:spcPts val="320"/>
              </a:spcBef>
              <a:spcAft>
                <a:spcPts val="0"/>
              </a:spcAft>
              <a:buClr>
                <a:schemeClr val="dk1"/>
              </a:buClr>
              <a:buSzPts val="1600"/>
              <a:buNone/>
              <a:defRPr b="1" sz="1600"/>
            </a:lvl6pPr>
            <a:lvl7pPr indent="-228600" lvl="6" marL="3200400" algn="l">
              <a:lnSpc>
                <a:spcPct val="100000"/>
              </a:lnSpc>
              <a:spcBef>
                <a:spcPts val="320"/>
              </a:spcBef>
              <a:spcAft>
                <a:spcPts val="0"/>
              </a:spcAft>
              <a:buClr>
                <a:schemeClr val="dk1"/>
              </a:buClr>
              <a:buSzPts val="1600"/>
              <a:buNone/>
              <a:defRPr b="1" sz="1600"/>
            </a:lvl7pPr>
            <a:lvl8pPr indent="-228600" lvl="7" marL="3657600" algn="l">
              <a:lnSpc>
                <a:spcPct val="100000"/>
              </a:lnSpc>
              <a:spcBef>
                <a:spcPts val="320"/>
              </a:spcBef>
              <a:spcAft>
                <a:spcPts val="0"/>
              </a:spcAft>
              <a:buClr>
                <a:schemeClr val="dk1"/>
              </a:buClr>
              <a:buSzPts val="1600"/>
              <a:buNone/>
              <a:defRPr b="1" sz="1600"/>
            </a:lvl8pPr>
            <a:lvl9pPr indent="-228600" lvl="8" marL="4114800" algn="l">
              <a:lnSpc>
                <a:spcPct val="100000"/>
              </a:lnSpc>
              <a:spcBef>
                <a:spcPts val="320"/>
              </a:spcBef>
              <a:spcAft>
                <a:spcPts val="0"/>
              </a:spcAft>
              <a:buClr>
                <a:schemeClr val="dk1"/>
              </a:buClr>
              <a:buSzPts val="1600"/>
              <a:buNone/>
              <a:defRPr b="1" sz="1600"/>
            </a:lvl9pPr>
          </a:lstStyle>
          <a:p/>
        </p:txBody>
      </p:sp>
      <p:sp>
        <p:nvSpPr>
          <p:cNvPr id="45" name="Google Shape;45;p12"/>
          <p:cNvSpPr txBox="1"/>
          <p:nvPr>
            <p:ph idx="4" type="body"/>
          </p:nvPr>
        </p:nvSpPr>
        <p:spPr>
          <a:xfrm>
            <a:off x="4645025" y="2174875"/>
            <a:ext cx="4041775" cy="3951288"/>
          </a:xfrm>
          <a:prstGeom prst="rect">
            <a:avLst/>
          </a:prstGeom>
          <a:noFill/>
          <a:ln>
            <a:noFill/>
          </a:ln>
        </p:spPr>
        <p:txBody>
          <a:bodyPr anchorCtr="0" anchor="t" bIns="45700" lIns="91425" spcFirstLastPara="1" rIns="91425" wrap="square" tIns="45700">
            <a:normAutofit/>
          </a:bodyPr>
          <a:lstStyle>
            <a:lvl1pPr indent="-381000" lvl="0" marL="457200" algn="l">
              <a:lnSpc>
                <a:spcPct val="100000"/>
              </a:lnSpc>
              <a:spcBef>
                <a:spcPts val="480"/>
              </a:spcBef>
              <a:spcAft>
                <a:spcPts val="0"/>
              </a:spcAft>
              <a:buClr>
                <a:schemeClr val="dk1"/>
              </a:buClr>
              <a:buSzPts val="2400"/>
              <a:buChar char="•"/>
              <a:defRPr sz="2400"/>
            </a:lvl1pPr>
            <a:lvl2pPr indent="-355600" lvl="1" marL="914400" algn="l">
              <a:lnSpc>
                <a:spcPct val="100000"/>
              </a:lnSpc>
              <a:spcBef>
                <a:spcPts val="400"/>
              </a:spcBef>
              <a:spcAft>
                <a:spcPts val="0"/>
              </a:spcAft>
              <a:buClr>
                <a:schemeClr val="dk1"/>
              </a:buClr>
              <a:buSzPts val="2000"/>
              <a:buChar char="–"/>
              <a:defRPr sz="2000"/>
            </a:lvl2pPr>
            <a:lvl3pPr indent="-342900" lvl="2" marL="1371600" algn="l">
              <a:lnSpc>
                <a:spcPct val="100000"/>
              </a:lnSpc>
              <a:spcBef>
                <a:spcPts val="360"/>
              </a:spcBef>
              <a:spcAft>
                <a:spcPts val="0"/>
              </a:spcAft>
              <a:buClr>
                <a:schemeClr val="dk1"/>
              </a:buClr>
              <a:buSzPts val="1800"/>
              <a:buChar char="•"/>
              <a:defRPr sz="1800"/>
            </a:lvl3pPr>
            <a:lvl4pPr indent="-330200" lvl="3" marL="1828800" algn="l">
              <a:lnSpc>
                <a:spcPct val="100000"/>
              </a:lnSpc>
              <a:spcBef>
                <a:spcPts val="320"/>
              </a:spcBef>
              <a:spcAft>
                <a:spcPts val="0"/>
              </a:spcAft>
              <a:buClr>
                <a:schemeClr val="dk1"/>
              </a:buClr>
              <a:buSzPts val="1600"/>
              <a:buChar char="–"/>
              <a:defRPr sz="1600"/>
            </a:lvl4pPr>
            <a:lvl5pPr indent="-330200" lvl="4" marL="2286000" algn="l">
              <a:lnSpc>
                <a:spcPct val="100000"/>
              </a:lnSpc>
              <a:spcBef>
                <a:spcPts val="320"/>
              </a:spcBef>
              <a:spcAft>
                <a:spcPts val="0"/>
              </a:spcAft>
              <a:buClr>
                <a:schemeClr val="dk1"/>
              </a:buClr>
              <a:buSzPts val="1600"/>
              <a:buChar char="»"/>
              <a:defRPr sz="1600"/>
            </a:lvl5pPr>
            <a:lvl6pPr indent="-330200" lvl="5" marL="2743200" algn="l">
              <a:lnSpc>
                <a:spcPct val="100000"/>
              </a:lnSpc>
              <a:spcBef>
                <a:spcPts val="320"/>
              </a:spcBef>
              <a:spcAft>
                <a:spcPts val="0"/>
              </a:spcAft>
              <a:buClr>
                <a:schemeClr val="dk1"/>
              </a:buClr>
              <a:buSzPts val="1600"/>
              <a:buChar char="•"/>
              <a:defRPr sz="1600"/>
            </a:lvl6pPr>
            <a:lvl7pPr indent="-330200" lvl="6" marL="3200400" algn="l">
              <a:lnSpc>
                <a:spcPct val="100000"/>
              </a:lnSpc>
              <a:spcBef>
                <a:spcPts val="320"/>
              </a:spcBef>
              <a:spcAft>
                <a:spcPts val="0"/>
              </a:spcAft>
              <a:buClr>
                <a:schemeClr val="dk1"/>
              </a:buClr>
              <a:buSzPts val="1600"/>
              <a:buChar char="•"/>
              <a:defRPr sz="1600"/>
            </a:lvl7pPr>
            <a:lvl8pPr indent="-330200" lvl="7" marL="3657600" algn="l">
              <a:lnSpc>
                <a:spcPct val="100000"/>
              </a:lnSpc>
              <a:spcBef>
                <a:spcPts val="320"/>
              </a:spcBef>
              <a:spcAft>
                <a:spcPts val="0"/>
              </a:spcAft>
              <a:buClr>
                <a:schemeClr val="dk1"/>
              </a:buClr>
              <a:buSzPts val="1600"/>
              <a:buChar char="•"/>
              <a:defRPr sz="1600"/>
            </a:lvl8pPr>
            <a:lvl9pPr indent="-330200" lvl="8" marL="4114800" algn="l">
              <a:lnSpc>
                <a:spcPct val="100000"/>
              </a:lnSpc>
              <a:spcBef>
                <a:spcPts val="320"/>
              </a:spcBef>
              <a:spcAft>
                <a:spcPts val="0"/>
              </a:spcAft>
              <a:buClr>
                <a:schemeClr val="dk1"/>
              </a:buClr>
              <a:buSzPts val="1600"/>
              <a:buChar char="•"/>
              <a:defRPr sz="1600"/>
            </a:lvl9pPr>
          </a:lstStyle>
          <a:p/>
        </p:txBody>
      </p:sp>
      <p:sp>
        <p:nvSpPr>
          <p:cNvPr id="46" name="Google Shape;46;p12"/>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7" name="Google Shape;47;p12"/>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8" name="Google Shape;48;p12"/>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9" name="Shape 49"/>
        <p:cNvGrpSpPr/>
        <p:nvPr/>
      </p:nvGrpSpPr>
      <p:grpSpPr>
        <a:xfrm>
          <a:off x="0" y="0"/>
          <a:ext cx="0" cy="0"/>
          <a:chOff x="0" y="0"/>
          <a:chExt cx="0" cy="0"/>
        </a:xfrm>
      </p:grpSpPr>
      <p:sp>
        <p:nvSpPr>
          <p:cNvPr id="50" name="Google Shape;50;p13"/>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1" name="Google Shape;51;p13"/>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2" name="Google Shape;52;p13"/>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3" name="Google Shape;53;p13"/>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4" name="Shape 54"/>
        <p:cNvGrpSpPr/>
        <p:nvPr/>
      </p:nvGrpSpPr>
      <p:grpSpPr>
        <a:xfrm>
          <a:off x="0" y="0"/>
          <a:ext cx="0" cy="0"/>
          <a:chOff x="0" y="0"/>
          <a:chExt cx="0" cy="0"/>
        </a:xfrm>
      </p:grpSpPr>
      <p:sp>
        <p:nvSpPr>
          <p:cNvPr id="55" name="Google Shape;55;p14"/>
          <p:cNvSpPr txBox="1"/>
          <p:nvPr>
            <p:ph type="title"/>
          </p:nvPr>
        </p:nvSpPr>
        <p:spPr>
          <a:xfrm>
            <a:off x="457200" y="273050"/>
            <a:ext cx="3008313" cy="1162050"/>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chemeClr val="dk1"/>
              </a:buClr>
              <a:buSzPts val="2000"/>
              <a:buFont typeface="Calibri"/>
              <a:buNone/>
              <a:defRPr b="1" sz="2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6" name="Google Shape;56;p14"/>
          <p:cNvSpPr txBox="1"/>
          <p:nvPr>
            <p:ph idx="1" type="body"/>
          </p:nvPr>
        </p:nvSpPr>
        <p:spPr>
          <a:xfrm>
            <a:off x="3575050" y="273050"/>
            <a:ext cx="5111750" cy="5853113"/>
          </a:xfrm>
          <a:prstGeom prst="rect">
            <a:avLst/>
          </a:prstGeom>
          <a:noFill/>
          <a:ln>
            <a:noFill/>
          </a:ln>
        </p:spPr>
        <p:txBody>
          <a:bodyPr anchorCtr="0" anchor="t" bIns="45700" lIns="91425" spcFirstLastPara="1" rIns="91425" wrap="square" tIns="45700">
            <a:normAutofit/>
          </a:bodyPr>
          <a:lstStyle>
            <a:lvl1pPr indent="-431800" lvl="0" marL="457200" algn="l">
              <a:lnSpc>
                <a:spcPct val="100000"/>
              </a:lnSpc>
              <a:spcBef>
                <a:spcPts val="640"/>
              </a:spcBef>
              <a:spcAft>
                <a:spcPts val="0"/>
              </a:spcAft>
              <a:buClr>
                <a:schemeClr val="dk1"/>
              </a:buClr>
              <a:buSzPts val="3200"/>
              <a:buChar char="•"/>
              <a:defRPr sz="3200"/>
            </a:lvl1pPr>
            <a:lvl2pPr indent="-406400" lvl="1" marL="914400" algn="l">
              <a:lnSpc>
                <a:spcPct val="100000"/>
              </a:lnSpc>
              <a:spcBef>
                <a:spcPts val="560"/>
              </a:spcBef>
              <a:spcAft>
                <a:spcPts val="0"/>
              </a:spcAft>
              <a:buClr>
                <a:schemeClr val="dk1"/>
              </a:buClr>
              <a:buSzPts val="2800"/>
              <a:buChar char="–"/>
              <a:defRPr sz="2800"/>
            </a:lvl2pPr>
            <a:lvl3pPr indent="-381000" lvl="2" marL="1371600" algn="l">
              <a:lnSpc>
                <a:spcPct val="100000"/>
              </a:lnSpc>
              <a:spcBef>
                <a:spcPts val="480"/>
              </a:spcBef>
              <a:spcAft>
                <a:spcPts val="0"/>
              </a:spcAft>
              <a:buClr>
                <a:schemeClr val="dk1"/>
              </a:buClr>
              <a:buSzPts val="2400"/>
              <a:buChar char="•"/>
              <a:defRPr sz="2400"/>
            </a:lvl3pPr>
            <a:lvl4pPr indent="-355600" lvl="3" marL="1828800" algn="l">
              <a:lnSpc>
                <a:spcPct val="100000"/>
              </a:lnSpc>
              <a:spcBef>
                <a:spcPts val="400"/>
              </a:spcBef>
              <a:spcAft>
                <a:spcPts val="0"/>
              </a:spcAft>
              <a:buClr>
                <a:schemeClr val="dk1"/>
              </a:buClr>
              <a:buSzPts val="2000"/>
              <a:buChar char="–"/>
              <a:defRPr sz="2000"/>
            </a:lvl4pPr>
            <a:lvl5pPr indent="-355600" lvl="4" marL="2286000" algn="l">
              <a:lnSpc>
                <a:spcPct val="100000"/>
              </a:lnSpc>
              <a:spcBef>
                <a:spcPts val="400"/>
              </a:spcBef>
              <a:spcAft>
                <a:spcPts val="0"/>
              </a:spcAft>
              <a:buClr>
                <a:schemeClr val="dk1"/>
              </a:buClr>
              <a:buSzPts val="2000"/>
              <a:buChar char="»"/>
              <a:defRPr sz="2000"/>
            </a:lvl5pPr>
            <a:lvl6pPr indent="-355600" lvl="5" marL="2743200" algn="l">
              <a:lnSpc>
                <a:spcPct val="100000"/>
              </a:lnSpc>
              <a:spcBef>
                <a:spcPts val="400"/>
              </a:spcBef>
              <a:spcAft>
                <a:spcPts val="0"/>
              </a:spcAft>
              <a:buClr>
                <a:schemeClr val="dk1"/>
              </a:buClr>
              <a:buSzPts val="2000"/>
              <a:buChar char="•"/>
              <a:defRPr sz="2000"/>
            </a:lvl6pPr>
            <a:lvl7pPr indent="-355600" lvl="6" marL="3200400" algn="l">
              <a:lnSpc>
                <a:spcPct val="100000"/>
              </a:lnSpc>
              <a:spcBef>
                <a:spcPts val="400"/>
              </a:spcBef>
              <a:spcAft>
                <a:spcPts val="0"/>
              </a:spcAft>
              <a:buClr>
                <a:schemeClr val="dk1"/>
              </a:buClr>
              <a:buSzPts val="2000"/>
              <a:buChar char="•"/>
              <a:defRPr sz="2000"/>
            </a:lvl7pPr>
            <a:lvl8pPr indent="-355600" lvl="7" marL="3657600" algn="l">
              <a:lnSpc>
                <a:spcPct val="100000"/>
              </a:lnSpc>
              <a:spcBef>
                <a:spcPts val="400"/>
              </a:spcBef>
              <a:spcAft>
                <a:spcPts val="0"/>
              </a:spcAft>
              <a:buClr>
                <a:schemeClr val="dk1"/>
              </a:buClr>
              <a:buSzPts val="2000"/>
              <a:buChar char="•"/>
              <a:defRPr sz="2000"/>
            </a:lvl8pPr>
            <a:lvl9pPr indent="-355600" lvl="8" marL="4114800" algn="l">
              <a:lnSpc>
                <a:spcPct val="100000"/>
              </a:lnSpc>
              <a:spcBef>
                <a:spcPts val="400"/>
              </a:spcBef>
              <a:spcAft>
                <a:spcPts val="0"/>
              </a:spcAft>
              <a:buClr>
                <a:schemeClr val="dk1"/>
              </a:buClr>
              <a:buSzPts val="2000"/>
              <a:buChar char="•"/>
              <a:defRPr sz="2000"/>
            </a:lvl9pPr>
          </a:lstStyle>
          <a:p/>
        </p:txBody>
      </p:sp>
      <p:sp>
        <p:nvSpPr>
          <p:cNvPr id="57" name="Google Shape;57;p14"/>
          <p:cNvSpPr txBox="1"/>
          <p:nvPr>
            <p:ph idx="2" type="body"/>
          </p:nvPr>
        </p:nvSpPr>
        <p:spPr>
          <a:xfrm>
            <a:off x="457200" y="1435100"/>
            <a:ext cx="3008313" cy="4691063"/>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280"/>
              </a:spcBef>
              <a:spcAft>
                <a:spcPts val="0"/>
              </a:spcAft>
              <a:buClr>
                <a:schemeClr val="dk1"/>
              </a:buClr>
              <a:buSzPts val="1400"/>
              <a:buNone/>
              <a:defRPr sz="1400"/>
            </a:lvl1pPr>
            <a:lvl2pPr indent="-228600" lvl="1" marL="914400" algn="l">
              <a:lnSpc>
                <a:spcPct val="100000"/>
              </a:lnSpc>
              <a:spcBef>
                <a:spcPts val="240"/>
              </a:spcBef>
              <a:spcAft>
                <a:spcPts val="0"/>
              </a:spcAft>
              <a:buClr>
                <a:schemeClr val="dk1"/>
              </a:buClr>
              <a:buSzPts val="1200"/>
              <a:buNone/>
              <a:defRPr sz="1200"/>
            </a:lvl2pPr>
            <a:lvl3pPr indent="-228600" lvl="2" marL="1371600" algn="l">
              <a:lnSpc>
                <a:spcPct val="100000"/>
              </a:lnSpc>
              <a:spcBef>
                <a:spcPts val="200"/>
              </a:spcBef>
              <a:spcAft>
                <a:spcPts val="0"/>
              </a:spcAft>
              <a:buClr>
                <a:schemeClr val="dk1"/>
              </a:buClr>
              <a:buSzPts val="1000"/>
              <a:buNone/>
              <a:defRPr sz="1000"/>
            </a:lvl3pPr>
            <a:lvl4pPr indent="-228600" lvl="3" marL="1828800" algn="l">
              <a:lnSpc>
                <a:spcPct val="100000"/>
              </a:lnSpc>
              <a:spcBef>
                <a:spcPts val="180"/>
              </a:spcBef>
              <a:spcAft>
                <a:spcPts val="0"/>
              </a:spcAft>
              <a:buClr>
                <a:schemeClr val="dk1"/>
              </a:buClr>
              <a:buSzPts val="900"/>
              <a:buNone/>
              <a:defRPr sz="900"/>
            </a:lvl4pPr>
            <a:lvl5pPr indent="-228600" lvl="4" marL="2286000" algn="l">
              <a:lnSpc>
                <a:spcPct val="100000"/>
              </a:lnSpc>
              <a:spcBef>
                <a:spcPts val="180"/>
              </a:spcBef>
              <a:spcAft>
                <a:spcPts val="0"/>
              </a:spcAft>
              <a:buClr>
                <a:schemeClr val="dk1"/>
              </a:buClr>
              <a:buSzPts val="900"/>
              <a:buNone/>
              <a:defRPr sz="900"/>
            </a:lvl5pPr>
            <a:lvl6pPr indent="-228600" lvl="5" marL="2743200" algn="l">
              <a:lnSpc>
                <a:spcPct val="100000"/>
              </a:lnSpc>
              <a:spcBef>
                <a:spcPts val="180"/>
              </a:spcBef>
              <a:spcAft>
                <a:spcPts val="0"/>
              </a:spcAft>
              <a:buClr>
                <a:schemeClr val="dk1"/>
              </a:buClr>
              <a:buSzPts val="900"/>
              <a:buNone/>
              <a:defRPr sz="900"/>
            </a:lvl6pPr>
            <a:lvl7pPr indent="-228600" lvl="6" marL="3200400" algn="l">
              <a:lnSpc>
                <a:spcPct val="100000"/>
              </a:lnSpc>
              <a:spcBef>
                <a:spcPts val="180"/>
              </a:spcBef>
              <a:spcAft>
                <a:spcPts val="0"/>
              </a:spcAft>
              <a:buClr>
                <a:schemeClr val="dk1"/>
              </a:buClr>
              <a:buSzPts val="900"/>
              <a:buNone/>
              <a:defRPr sz="900"/>
            </a:lvl7pPr>
            <a:lvl8pPr indent="-228600" lvl="7" marL="3657600" algn="l">
              <a:lnSpc>
                <a:spcPct val="100000"/>
              </a:lnSpc>
              <a:spcBef>
                <a:spcPts val="180"/>
              </a:spcBef>
              <a:spcAft>
                <a:spcPts val="0"/>
              </a:spcAft>
              <a:buClr>
                <a:schemeClr val="dk1"/>
              </a:buClr>
              <a:buSzPts val="900"/>
              <a:buNone/>
              <a:defRPr sz="900"/>
            </a:lvl8pPr>
            <a:lvl9pPr indent="-228600" lvl="8" marL="4114800" algn="l">
              <a:lnSpc>
                <a:spcPct val="100000"/>
              </a:lnSpc>
              <a:spcBef>
                <a:spcPts val="180"/>
              </a:spcBef>
              <a:spcAft>
                <a:spcPts val="0"/>
              </a:spcAft>
              <a:buClr>
                <a:schemeClr val="dk1"/>
              </a:buClr>
              <a:buSzPts val="900"/>
              <a:buNone/>
              <a:defRPr sz="900"/>
            </a:lvl9pPr>
          </a:lstStyle>
          <a:p/>
        </p:txBody>
      </p:sp>
      <p:sp>
        <p:nvSpPr>
          <p:cNvPr id="58" name="Google Shape;58;p14"/>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9" name="Google Shape;59;p14"/>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0" name="Google Shape;60;p14"/>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1" name="Shape 61"/>
        <p:cNvGrpSpPr/>
        <p:nvPr/>
      </p:nvGrpSpPr>
      <p:grpSpPr>
        <a:xfrm>
          <a:off x="0" y="0"/>
          <a:ext cx="0" cy="0"/>
          <a:chOff x="0" y="0"/>
          <a:chExt cx="0" cy="0"/>
        </a:xfrm>
      </p:grpSpPr>
      <p:sp>
        <p:nvSpPr>
          <p:cNvPr id="62" name="Google Shape;62;p15"/>
          <p:cNvSpPr txBox="1"/>
          <p:nvPr>
            <p:ph type="title"/>
          </p:nvPr>
        </p:nvSpPr>
        <p:spPr>
          <a:xfrm>
            <a:off x="1792288" y="4800600"/>
            <a:ext cx="5486400" cy="566738"/>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chemeClr val="dk1"/>
              </a:buClr>
              <a:buSzPts val="2000"/>
              <a:buFont typeface="Calibri"/>
              <a:buNone/>
              <a:defRPr b="1" sz="2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3" name="Google Shape;63;p15"/>
          <p:cNvSpPr/>
          <p:nvPr>
            <p:ph idx="2" type="pic"/>
          </p:nvPr>
        </p:nvSpPr>
        <p:spPr>
          <a:xfrm>
            <a:off x="1792288" y="612775"/>
            <a:ext cx="5486400" cy="4114800"/>
          </a:xfrm>
          <a:prstGeom prst="rect">
            <a:avLst/>
          </a:prstGeom>
          <a:noFill/>
          <a:ln>
            <a:noFill/>
          </a:ln>
        </p:spPr>
      </p:sp>
      <p:sp>
        <p:nvSpPr>
          <p:cNvPr id="64" name="Google Shape;64;p15"/>
          <p:cNvSpPr txBox="1"/>
          <p:nvPr>
            <p:ph idx="1" type="body"/>
          </p:nvPr>
        </p:nvSpPr>
        <p:spPr>
          <a:xfrm>
            <a:off x="1792288" y="5367338"/>
            <a:ext cx="5486400" cy="804862"/>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280"/>
              </a:spcBef>
              <a:spcAft>
                <a:spcPts val="0"/>
              </a:spcAft>
              <a:buClr>
                <a:schemeClr val="dk1"/>
              </a:buClr>
              <a:buSzPts val="1400"/>
              <a:buNone/>
              <a:defRPr sz="1400"/>
            </a:lvl1pPr>
            <a:lvl2pPr indent="-228600" lvl="1" marL="914400" algn="l">
              <a:lnSpc>
                <a:spcPct val="100000"/>
              </a:lnSpc>
              <a:spcBef>
                <a:spcPts val="240"/>
              </a:spcBef>
              <a:spcAft>
                <a:spcPts val="0"/>
              </a:spcAft>
              <a:buClr>
                <a:schemeClr val="dk1"/>
              </a:buClr>
              <a:buSzPts val="1200"/>
              <a:buNone/>
              <a:defRPr sz="1200"/>
            </a:lvl2pPr>
            <a:lvl3pPr indent="-228600" lvl="2" marL="1371600" algn="l">
              <a:lnSpc>
                <a:spcPct val="100000"/>
              </a:lnSpc>
              <a:spcBef>
                <a:spcPts val="200"/>
              </a:spcBef>
              <a:spcAft>
                <a:spcPts val="0"/>
              </a:spcAft>
              <a:buClr>
                <a:schemeClr val="dk1"/>
              </a:buClr>
              <a:buSzPts val="1000"/>
              <a:buNone/>
              <a:defRPr sz="1000"/>
            </a:lvl3pPr>
            <a:lvl4pPr indent="-228600" lvl="3" marL="1828800" algn="l">
              <a:lnSpc>
                <a:spcPct val="100000"/>
              </a:lnSpc>
              <a:spcBef>
                <a:spcPts val="180"/>
              </a:spcBef>
              <a:spcAft>
                <a:spcPts val="0"/>
              </a:spcAft>
              <a:buClr>
                <a:schemeClr val="dk1"/>
              </a:buClr>
              <a:buSzPts val="900"/>
              <a:buNone/>
              <a:defRPr sz="900"/>
            </a:lvl4pPr>
            <a:lvl5pPr indent="-228600" lvl="4" marL="2286000" algn="l">
              <a:lnSpc>
                <a:spcPct val="100000"/>
              </a:lnSpc>
              <a:spcBef>
                <a:spcPts val="180"/>
              </a:spcBef>
              <a:spcAft>
                <a:spcPts val="0"/>
              </a:spcAft>
              <a:buClr>
                <a:schemeClr val="dk1"/>
              </a:buClr>
              <a:buSzPts val="900"/>
              <a:buNone/>
              <a:defRPr sz="900"/>
            </a:lvl5pPr>
            <a:lvl6pPr indent="-228600" lvl="5" marL="2743200" algn="l">
              <a:lnSpc>
                <a:spcPct val="100000"/>
              </a:lnSpc>
              <a:spcBef>
                <a:spcPts val="180"/>
              </a:spcBef>
              <a:spcAft>
                <a:spcPts val="0"/>
              </a:spcAft>
              <a:buClr>
                <a:schemeClr val="dk1"/>
              </a:buClr>
              <a:buSzPts val="900"/>
              <a:buNone/>
              <a:defRPr sz="900"/>
            </a:lvl6pPr>
            <a:lvl7pPr indent="-228600" lvl="6" marL="3200400" algn="l">
              <a:lnSpc>
                <a:spcPct val="100000"/>
              </a:lnSpc>
              <a:spcBef>
                <a:spcPts val="180"/>
              </a:spcBef>
              <a:spcAft>
                <a:spcPts val="0"/>
              </a:spcAft>
              <a:buClr>
                <a:schemeClr val="dk1"/>
              </a:buClr>
              <a:buSzPts val="900"/>
              <a:buNone/>
              <a:defRPr sz="900"/>
            </a:lvl7pPr>
            <a:lvl8pPr indent="-228600" lvl="7" marL="3657600" algn="l">
              <a:lnSpc>
                <a:spcPct val="100000"/>
              </a:lnSpc>
              <a:spcBef>
                <a:spcPts val="180"/>
              </a:spcBef>
              <a:spcAft>
                <a:spcPts val="0"/>
              </a:spcAft>
              <a:buClr>
                <a:schemeClr val="dk1"/>
              </a:buClr>
              <a:buSzPts val="900"/>
              <a:buNone/>
              <a:defRPr sz="900"/>
            </a:lvl8pPr>
            <a:lvl9pPr indent="-228600" lvl="8" marL="4114800" algn="l">
              <a:lnSpc>
                <a:spcPct val="100000"/>
              </a:lnSpc>
              <a:spcBef>
                <a:spcPts val="180"/>
              </a:spcBef>
              <a:spcAft>
                <a:spcPts val="0"/>
              </a:spcAft>
              <a:buClr>
                <a:schemeClr val="dk1"/>
              </a:buClr>
              <a:buSzPts val="900"/>
              <a:buNone/>
              <a:defRPr sz="900"/>
            </a:lvl9pPr>
          </a:lstStyle>
          <a:p/>
        </p:txBody>
      </p:sp>
      <p:sp>
        <p:nvSpPr>
          <p:cNvPr id="65" name="Google Shape;65;p15"/>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6" name="Google Shape;66;p15"/>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7" name="Google Shape;67;p15"/>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8" name="Shape 68"/>
        <p:cNvGrpSpPr/>
        <p:nvPr/>
      </p:nvGrpSpPr>
      <p:grpSpPr>
        <a:xfrm>
          <a:off x="0" y="0"/>
          <a:ext cx="0" cy="0"/>
          <a:chOff x="0" y="0"/>
          <a:chExt cx="0" cy="0"/>
        </a:xfrm>
      </p:grpSpPr>
      <p:sp>
        <p:nvSpPr>
          <p:cNvPr id="69" name="Google Shape;69;p16"/>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0" name="Google Shape;70;p16"/>
          <p:cNvSpPr txBox="1"/>
          <p:nvPr>
            <p:ph idx="1" type="body"/>
          </p:nvPr>
        </p:nvSpPr>
        <p:spPr>
          <a:xfrm rot="5400000">
            <a:off x="2309019" y="-251618"/>
            <a:ext cx="4525963" cy="8229600"/>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71" name="Google Shape;71;p16"/>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2" name="Google Shape;72;p16"/>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3" name="Google Shape;73;p16"/>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Google Shape;75;p17"/>
          <p:cNvSpPr txBox="1"/>
          <p:nvPr>
            <p:ph type="title"/>
          </p:nvPr>
        </p:nvSpPr>
        <p:spPr>
          <a:xfrm rot="5400000">
            <a:off x="4732338" y="2171701"/>
            <a:ext cx="5851525" cy="20574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6" name="Google Shape;76;p17"/>
          <p:cNvSpPr txBox="1"/>
          <p:nvPr>
            <p:ph idx="1" type="body"/>
          </p:nvPr>
        </p:nvSpPr>
        <p:spPr>
          <a:xfrm rot="5400000">
            <a:off x="541338" y="190500"/>
            <a:ext cx="5851525" cy="6019800"/>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77" name="Google Shape;77;p17"/>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8" name="Google Shape;78;p17"/>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9" name="Google Shape;79;p17"/>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6"/>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marR="0" rtl="0" algn="ctr">
              <a:lnSpc>
                <a:spcPct val="10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7" name="Google Shape;7;p6"/>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lvl1pPr indent="-431800" lvl="0" marL="457200" marR="0" rtl="0" algn="l">
              <a:lnSpc>
                <a:spcPct val="100000"/>
              </a:lnSpc>
              <a:spcBef>
                <a:spcPts val="640"/>
              </a:spcBef>
              <a:spcAft>
                <a:spcPts val="0"/>
              </a:spcAft>
              <a:buClr>
                <a:schemeClr val="dk1"/>
              </a:buClr>
              <a:buSzPts val="3200"/>
              <a:buFont typeface="Arial"/>
              <a:buChar char="•"/>
              <a:defRPr b="0" i="0" sz="3200" u="none" cap="none" strike="noStrike">
                <a:solidFill>
                  <a:schemeClr val="dk1"/>
                </a:solidFill>
                <a:latin typeface="Calibri"/>
                <a:ea typeface="Calibri"/>
                <a:cs typeface="Calibri"/>
                <a:sym typeface="Calibri"/>
              </a:defRPr>
            </a:lvl1pPr>
            <a:lvl2pPr indent="-406400" lvl="1" marL="914400" marR="0" rtl="0" algn="l">
              <a:lnSpc>
                <a:spcPct val="100000"/>
              </a:lnSpc>
              <a:spcBef>
                <a:spcPts val="56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2pPr>
            <a:lvl3pPr indent="-381000" lvl="2" marL="1371600" marR="0" rtl="0" algn="l">
              <a:lnSpc>
                <a:spcPct val="100000"/>
              </a:lnSpc>
              <a:spcBef>
                <a:spcPts val="48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3pPr>
            <a:lvl4pPr indent="-355600" lvl="3" marL="1828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4pPr>
            <a:lvl5pPr indent="-355600" lvl="4" marL="22860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5pPr>
            <a:lvl6pPr indent="-355600" lvl="5" marL="27432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
        <p:nvSpPr>
          <p:cNvPr id="8" name="Google Shape;8;p6"/>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9" name="Google Shape;9;p6"/>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0" name="Google Shape;10;p6"/>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8.jpg"/><Relationship Id="rId4" Type="http://schemas.openxmlformats.org/officeDocument/2006/relationships/image" Target="../media/image3.png"/><Relationship Id="rId11" Type="http://schemas.openxmlformats.org/officeDocument/2006/relationships/image" Target="../media/image9.png"/><Relationship Id="rId10" Type="http://schemas.openxmlformats.org/officeDocument/2006/relationships/image" Target="../media/image4.png"/><Relationship Id="rId9" Type="http://schemas.openxmlformats.org/officeDocument/2006/relationships/image" Target="../media/image12.jpg"/><Relationship Id="rId5" Type="http://schemas.openxmlformats.org/officeDocument/2006/relationships/image" Target="../media/image1.png"/><Relationship Id="rId6" Type="http://schemas.openxmlformats.org/officeDocument/2006/relationships/image" Target="../media/image20.png"/><Relationship Id="rId7" Type="http://schemas.openxmlformats.org/officeDocument/2006/relationships/image" Target="../media/image2.png"/><Relationship Id="rId8" Type="http://schemas.openxmlformats.org/officeDocument/2006/relationships/image" Target="../media/image13.png"/></Relationships>
</file>

<file path=ppt/slides/_rels/slide2.xml.rels><?xml version="1.0" encoding="UTF-8" standalone="yes"?><Relationships xmlns="http://schemas.openxmlformats.org/package/2006/relationships"><Relationship Id="rId11" Type="http://schemas.openxmlformats.org/officeDocument/2006/relationships/image" Target="../media/image16.png"/><Relationship Id="rId10" Type="http://schemas.openxmlformats.org/officeDocument/2006/relationships/image" Target="../media/image23.png"/><Relationship Id="rId13" Type="http://schemas.openxmlformats.org/officeDocument/2006/relationships/image" Target="../media/image15.png"/><Relationship Id="rId12" Type="http://schemas.openxmlformats.org/officeDocument/2006/relationships/image" Target="../media/image24.png"/><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8.jpg"/><Relationship Id="rId4" Type="http://schemas.openxmlformats.org/officeDocument/2006/relationships/image" Target="../media/image6.png"/><Relationship Id="rId9" Type="http://schemas.openxmlformats.org/officeDocument/2006/relationships/image" Target="../media/image22.png"/><Relationship Id="rId15" Type="http://schemas.openxmlformats.org/officeDocument/2006/relationships/image" Target="../media/image4.png"/><Relationship Id="rId14" Type="http://schemas.openxmlformats.org/officeDocument/2006/relationships/image" Target="../media/image21.png"/><Relationship Id="rId16" Type="http://schemas.openxmlformats.org/officeDocument/2006/relationships/image" Target="../media/image9.png"/><Relationship Id="rId5" Type="http://schemas.openxmlformats.org/officeDocument/2006/relationships/image" Target="../media/image20.png"/><Relationship Id="rId6" Type="http://schemas.openxmlformats.org/officeDocument/2006/relationships/image" Target="../media/image2.png"/><Relationship Id="rId7" Type="http://schemas.openxmlformats.org/officeDocument/2006/relationships/image" Target="../media/image13.png"/><Relationship Id="rId8" Type="http://schemas.openxmlformats.org/officeDocument/2006/relationships/image" Target="../media/image1.png"/></Relationships>
</file>

<file path=ppt/slides/_rels/slide3.xml.rels><?xml version="1.0" encoding="UTF-8" standalone="yes"?><Relationships xmlns="http://schemas.openxmlformats.org/package/2006/relationships"><Relationship Id="rId11" Type="http://schemas.openxmlformats.org/officeDocument/2006/relationships/image" Target="../media/image23.png"/><Relationship Id="rId10" Type="http://schemas.openxmlformats.org/officeDocument/2006/relationships/image" Target="../media/image2.png"/><Relationship Id="rId13" Type="http://schemas.openxmlformats.org/officeDocument/2006/relationships/image" Target="../media/image37.png"/><Relationship Id="rId12" Type="http://schemas.openxmlformats.org/officeDocument/2006/relationships/image" Target="../media/image39.png"/><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8.jpg"/><Relationship Id="rId4" Type="http://schemas.openxmlformats.org/officeDocument/2006/relationships/image" Target="../media/image6.png"/><Relationship Id="rId9" Type="http://schemas.openxmlformats.org/officeDocument/2006/relationships/image" Target="../media/image20.png"/><Relationship Id="rId15" Type="http://schemas.openxmlformats.org/officeDocument/2006/relationships/image" Target="../media/image29.png"/><Relationship Id="rId14" Type="http://schemas.openxmlformats.org/officeDocument/2006/relationships/image" Target="../media/image15.png"/><Relationship Id="rId17" Type="http://schemas.openxmlformats.org/officeDocument/2006/relationships/image" Target="../media/image38.png"/><Relationship Id="rId16" Type="http://schemas.openxmlformats.org/officeDocument/2006/relationships/image" Target="../media/image9.png"/><Relationship Id="rId5" Type="http://schemas.openxmlformats.org/officeDocument/2006/relationships/image" Target="../media/image3.png"/><Relationship Id="rId6" Type="http://schemas.openxmlformats.org/officeDocument/2006/relationships/image" Target="../media/image19.png"/><Relationship Id="rId7" Type="http://schemas.openxmlformats.org/officeDocument/2006/relationships/image" Target="../media/image13.png"/><Relationship Id="rId8" Type="http://schemas.openxmlformats.org/officeDocument/2006/relationships/image" Target="../media/image1.png"/></Relationships>
</file>

<file path=ppt/slides/_rels/slide4.xml.rels><?xml version="1.0" encoding="UTF-8" standalone="yes"?><Relationships xmlns="http://schemas.openxmlformats.org/package/2006/relationships"><Relationship Id="rId11" Type="http://schemas.openxmlformats.org/officeDocument/2006/relationships/image" Target="../media/image30.png"/><Relationship Id="rId10" Type="http://schemas.openxmlformats.org/officeDocument/2006/relationships/image" Target="../media/image23.png"/><Relationship Id="rId13" Type="http://schemas.openxmlformats.org/officeDocument/2006/relationships/image" Target="../media/image32.png"/><Relationship Id="rId12" Type="http://schemas.openxmlformats.org/officeDocument/2006/relationships/image" Target="../media/image34.png"/><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8.jpg"/><Relationship Id="rId4" Type="http://schemas.openxmlformats.org/officeDocument/2006/relationships/image" Target="../media/image6.png"/><Relationship Id="rId9" Type="http://schemas.openxmlformats.org/officeDocument/2006/relationships/image" Target="../media/image20.png"/><Relationship Id="rId15" Type="http://schemas.openxmlformats.org/officeDocument/2006/relationships/image" Target="../media/image29.png"/><Relationship Id="rId14" Type="http://schemas.openxmlformats.org/officeDocument/2006/relationships/image" Target="../media/image15.png"/><Relationship Id="rId16" Type="http://schemas.openxmlformats.org/officeDocument/2006/relationships/image" Target="../media/image36.png"/><Relationship Id="rId5" Type="http://schemas.openxmlformats.org/officeDocument/2006/relationships/image" Target="../media/image1.png"/><Relationship Id="rId6" Type="http://schemas.openxmlformats.org/officeDocument/2006/relationships/image" Target="../media/image31.png"/><Relationship Id="rId7" Type="http://schemas.openxmlformats.org/officeDocument/2006/relationships/image" Target="../media/image13.png"/><Relationship Id="rId8" Type="http://schemas.openxmlformats.org/officeDocument/2006/relationships/image" Target="../media/image3.png"/></Relationships>
</file>

<file path=ppt/slides/_rels/slide5.xml.rels><?xml version="1.0" encoding="UTF-8" standalone="yes"?><Relationships xmlns="http://schemas.openxmlformats.org/package/2006/relationships"><Relationship Id="rId11" Type="http://schemas.openxmlformats.org/officeDocument/2006/relationships/image" Target="../media/image1.png"/><Relationship Id="rId10" Type="http://schemas.openxmlformats.org/officeDocument/2006/relationships/image" Target="../media/image40.png"/><Relationship Id="rId13" Type="http://schemas.openxmlformats.org/officeDocument/2006/relationships/image" Target="../media/image35.png"/><Relationship Id="rId12" Type="http://schemas.openxmlformats.org/officeDocument/2006/relationships/image" Target="../media/image41.png"/><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8.jpg"/><Relationship Id="rId4" Type="http://schemas.openxmlformats.org/officeDocument/2006/relationships/image" Target="../media/image2.png"/><Relationship Id="rId9" Type="http://schemas.openxmlformats.org/officeDocument/2006/relationships/image" Target="../media/image3.png"/><Relationship Id="rId5" Type="http://schemas.openxmlformats.org/officeDocument/2006/relationships/image" Target="../media/image13.png"/><Relationship Id="rId6" Type="http://schemas.openxmlformats.org/officeDocument/2006/relationships/image" Target="../media/image22.png"/><Relationship Id="rId7" Type="http://schemas.openxmlformats.org/officeDocument/2006/relationships/image" Target="../media/image20.png"/><Relationship Id="rId8"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sp>
        <p:nvSpPr>
          <p:cNvPr id="84" name="Google Shape;84;p1"/>
          <p:cNvSpPr/>
          <p:nvPr/>
        </p:nvSpPr>
        <p:spPr>
          <a:xfrm rot="5400000">
            <a:off x="-1566000" y="1566000"/>
            <a:ext cx="10692000" cy="7560000"/>
          </a:xfrm>
          <a:custGeom>
            <a:rect b="b" l="l" r="r" t="t"/>
            <a:pathLst>
              <a:path extrusionOk="0" h="7560000" w="10692000">
                <a:moveTo>
                  <a:pt x="0" y="7560000"/>
                </a:moveTo>
                <a:lnTo>
                  <a:pt x="0" y="0"/>
                </a:lnTo>
                <a:lnTo>
                  <a:pt x="10692000" y="0"/>
                </a:lnTo>
                <a:lnTo>
                  <a:pt x="10692000" y="7560000"/>
                </a:lnTo>
                <a:lnTo>
                  <a:pt x="0" y="7560000"/>
                </a:lnTo>
                <a:close/>
              </a:path>
            </a:pathLst>
          </a:custGeom>
          <a:blipFill rotWithShape="1">
            <a:blip r:embed="rId3">
              <a:alphaModFix/>
            </a:blip>
            <a:stretch>
              <a:fillRect b="-3325" l="-5111" r="-6365" t="-2847"/>
            </a:stretch>
          </a:blipFill>
          <a:ln>
            <a:noFill/>
          </a:ln>
        </p:spPr>
      </p:sp>
      <p:sp>
        <p:nvSpPr>
          <p:cNvPr id="85" name="Google Shape;85;p1"/>
          <p:cNvSpPr/>
          <p:nvPr/>
        </p:nvSpPr>
        <p:spPr>
          <a:xfrm rot="-170812">
            <a:off x="264146" y="3268006"/>
            <a:ext cx="4587616" cy="3090906"/>
          </a:xfrm>
          <a:custGeom>
            <a:rect b="b" l="l" r="r" t="t"/>
            <a:pathLst>
              <a:path extrusionOk="0" h="3090906" w="4587616">
                <a:moveTo>
                  <a:pt x="0" y="0"/>
                </a:moveTo>
                <a:lnTo>
                  <a:pt x="4587616" y="0"/>
                </a:lnTo>
                <a:lnTo>
                  <a:pt x="4587616" y="3090906"/>
                </a:lnTo>
                <a:lnTo>
                  <a:pt x="0" y="3090906"/>
                </a:lnTo>
                <a:lnTo>
                  <a:pt x="0" y="0"/>
                </a:lnTo>
                <a:close/>
              </a:path>
            </a:pathLst>
          </a:custGeom>
          <a:blipFill rotWithShape="1">
            <a:blip r:embed="rId4">
              <a:alphaModFix/>
            </a:blip>
            <a:stretch>
              <a:fillRect b="0" l="0" r="0" t="0"/>
            </a:stretch>
          </a:blipFill>
          <a:ln>
            <a:noFill/>
          </a:ln>
        </p:spPr>
      </p:sp>
      <p:sp>
        <p:nvSpPr>
          <p:cNvPr id="86" name="Google Shape;86;p1"/>
          <p:cNvSpPr/>
          <p:nvPr/>
        </p:nvSpPr>
        <p:spPr>
          <a:xfrm rot="-5325922">
            <a:off x="3957038" y="3454249"/>
            <a:ext cx="4273894" cy="2482410"/>
          </a:xfrm>
          <a:custGeom>
            <a:rect b="b" l="l" r="r" t="t"/>
            <a:pathLst>
              <a:path extrusionOk="0" h="2481782" w="3683536">
                <a:moveTo>
                  <a:pt x="0" y="0"/>
                </a:moveTo>
                <a:lnTo>
                  <a:pt x="3683536" y="0"/>
                </a:lnTo>
                <a:lnTo>
                  <a:pt x="3683536" y="2481782"/>
                </a:lnTo>
                <a:lnTo>
                  <a:pt x="0" y="2481782"/>
                </a:lnTo>
                <a:lnTo>
                  <a:pt x="0" y="0"/>
                </a:lnTo>
                <a:close/>
              </a:path>
            </a:pathLst>
          </a:custGeom>
          <a:blipFill rotWithShape="1">
            <a:blip r:embed="rId5">
              <a:alphaModFix/>
            </a:blip>
            <a:stretch>
              <a:fillRect b="0" l="0" r="0" t="0"/>
            </a:stretch>
          </a:blipFill>
          <a:ln>
            <a:noFill/>
          </a:ln>
        </p:spPr>
      </p:sp>
      <p:grpSp>
        <p:nvGrpSpPr>
          <p:cNvPr id="87" name="Google Shape;87;p1"/>
          <p:cNvGrpSpPr/>
          <p:nvPr/>
        </p:nvGrpSpPr>
        <p:grpSpPr>
          <a:xfrm rot="-24763">
            <a:off x="93225" y="2864192"/>
            <a:ext cx="4772133" cy="3432056"/>
            <a:chOff x="2009391" y="-207909"/>
            <a:chExt cx="1710214" cy="1229964"/>
          </a:xfrm>
        </p:grpSpPr>
        <p:sp>
          <p:nvSpPr>
            <p:cNvPr id="88" name="Google Shape;88;p1"/>
            <p:cNvSpPr/>
            <p:nvPr/>
          </p:nvSpPr>
          <p:spPr>
            <a:xfrm>
              <a:off x="2009391" y="-207909"/>
              <a:ext cx="1710214" cy="1214406"/>
            </a:xfrm>
            <a:custGeom>
              <a:rect b="b" l="l" r="r" t="t"/>
              <a:pathLst>
                <a:path extrusionOk="0" h="1119268" w="1609613">
                  <a:moveTo>
                    <a:pt x="63778" y="0"/>
                  </a:moveTo>
                  <a:lnTo>
                    <a:pt x="1545836" y="0"/>
                  </a:lnTo>
                  <a:cubicBezTo>
                    <a:pt x="1562751" y="0"/>
                    <a:pt x="1578973" y="6719"/>
                    <a:pt x="1590933" y="18680"/>
                  </a:cubicBezTo>
                  <a:cubicBezTo>
                    <a:pt x="1602894" y="30641"/>
                    <a:pt x="1609613" y="46863"/>
                    <a:pt x="1609613" y="63778"/>
                  </a:cubicBezTo>
                  <a:lnTo>
                    <a:pt x="1609613" y="1055490"/>
                  </a:lnTo>
                  <a:cubicBezTo>
                    <a:pt x="1609613" y="1090713"/>
                    <a:pt x="1581059" y="1119268"/>
                    <a:pt x="1545836" y="1119268"/>
                  </a:cubicBezTo>
                  <a:lnTo>
                    <a:pt x="63778" y="1119268"/>
                  </a:lnTo>
                  <a:cubicBezTo>
                    <a:pt x="28554" y="1119268"/>
                    <a:pt x="0" y="1090713"/>
                    <a:pt x="0" y="1055490"/>
                  </a:cubicBezTo>
                  <a:lnTo>
                    <a:pt x="0" y="63778"/>
                  </a:lnTo>
                  <a:cubicBezTo>
                    <a:pt x="0" y="28554"/>
                    <a:pt x="28554" y="0"/>
                    <a:pt x="63778" y="0"/>
                  </a:cubicBezTo>
                  <a:close/>
                </a:path>
              </a:pathLst>
            </a:custGeom>
            <a:solidFill>
              <a:srgbClr val="000000">
                <a:alpha val="0"/>
              </a:srgbClr>
            </a:solidFill>
            <a:ln cap="rnd" cmpd="sng" w="38100">
              <a:solidFill>
                <a:srgbClr val="21211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9" name="Google Shape;89;p1"/>
            <p:cNvSpPr txBox="1"/>
            <p:nvPr/>
          </p:nvSpPr>
          <p:spPr>
            <a:xfrm>
              <a:off x="2066702" y="-87945"/>
              <a:ext cx="1652100" cy="1110000"/>
            </a:xfrm>
            <a:prstGeom prst="rect">
              <a:avLst/>
            </a:prstGeom>
            <a:noFill/>
            <a:ln>
              <a:noFill/>
            </a:ln>
          </p:spPr>
          <p:txBody>
            <a:bodyPr anchorCtr="0" anchor="ctr" bIns="50800" lIns="50800" spcFirstLastPara="1" rIns="50800" wrap="square" tIns="50800">
              <a:noAutofit/>
            </a:bodyPr>
            <a:lstStyle/>
            <a:p>
              <a:pPr indent="0" lvl="0" marL="0" rtl="0" algn="l">
                <a:spcBef>
                  <a:spcPts val="1200"/>
                </a:spcBef>
                <a:spcAft>
                  <a:spcPts val="0"/>
                </a:spcAft>
                <a:buClr>
                  <a:schemeClr val="dk1"/>
                </a:buClr>
                <a:buSzPts val="1100"/>
                <a:buFont typeface="Arial"/>
                <a:buNone/>
              </a:pPr>
              <a:r>
                <a:rPr lang="en-US" sz="1000">
                  <a:solidFill>
                    <a:schemeClr val="dk1"/>
                  </a:solidFill>
                  <a:latin typeface="Playwrite GB J"/>
                  <a:ea typeface="Playwrite GB J"/>
                  <a:cs typeface="Playwrite GB J"/>
                  <a:sym typeface="Playwrite GB J"/>
                </a:rPr>
                <a:t>During this half term in Year 6, pupils will deepen their understanding of ratio, proportion, fractions, decimals and percentages. Children will be encouraged to explain their thinking clearly and apply mathematical skills to real-life contexts.</a:t>
              </a:r>
              <a:endParaRPr sz="1000">
                <a:solidFill>
                  <a:schemeClr val="dk1"/>
                </a:solidFill>
                <a:latin typeface="Playwrite GB J"/>
                <a:ea typeface="Playwrite GB J"/>
                <a:cs typeface="Playwrite GB J"/>
                <a:sym typeface="Playwrite GB J"/>
              </a:endParaRPr>
            </a:p>
            <a:p>
              <a:pPr indent="0" lvl="0" marL="0" rtl="0" algn="l">
                <a:spcBef>
                  <a:spcPts val="1200"/>
                </a:spcBef>
                <a:spcAft>
                  <a:spcPts val="0"/>
                </a:spcAft>
                <a:buClr>
                  <a:schemeClr val="dk1"/>
                </a:buClr>
                <a:buSzPts val="1100"/>
                <a:buFont typeface="Arial"/>
                <a:buNone/>
              </a:pPr>
              <a:r>
                <a:rPr lang="en-US" sz="1000">
                  <a:solidFill>
                    <a:schemeClr val="dk1"/>
                  </a:solidFill>
                  <a:latin typeface="Playwrite GB J"/>
                  <a:ea typeface="Playwrite GB J"/>
                  <a:cs typeface="Playwrite GB J"/>
                  <a:sym typeface="Playwrite GB J"/>
                </a:rPr>
                <a:t>We begin by exploring ratio, learning when to add or multiply, using ratio language and symbols, and understanding the links between ratio and fractions. Pupils will apply this knowledge to scale drawings, scale factors and similar shapes, before solving a range of ratio and proportion problems, including those linked to recipes.</a:t>
              </a:r>
              <a:endParaRPr sz="1000">
                <a:solidFill>
                  <a:schemeClr val="dk1"/>
                </a:solidFill>
                <a:latin typeface="Playwrite GB J"/>
                <a:ea typeface="Playwrite GB J"/>
                <a:cs typeface="Playwrite GB J"/>
                <a:sym typeface="Playwrite GB J"/>
              </a:endParaRPr>
            </a:p>
            <a:p>
              <a:pPr indent="0" lvl="0" marL="0" rtl="0" algn="l">
                <a:spcBef>
                  <a:spcPts val="1200"/>
                </a:spcBef>
                <a:spcAft>
                  <a:spcPts val="0"/>
                </a:spcAft>
                <a:buClr>
                  <a:schemeClr val="dk1"/>
                </a:buClr>
                <a:buSzPts val="1100"/>
                <a:buFont typeface="Arial"/>
                <a:buNone/>
              </a:pPr>
              <a:r>
                <a:rPr lang="en-US" sz="1000">
                  <a:solidFill>
                    <a:schemeClr val="dk1"/>
                  </a:solidFill>
                  <a:latin typeface="Playwrite GB J"/>
                  <a:ea typeface="Playwrite GB J"/>
                  <a:cs typeface="Playwrite GB J"/>
                  <a:sym typeface="Playwrite GB J"/>
                </a:rPr>
                <a:t>Later in the term, pupils will focus on fractions, decimals and percentages. They will explore equivalents, understand percentages as parts of a whole, and confidently convert between forms. Children will also order values and calculate percentages of amounts, including multi-step problems and finding missing values. </a:t>
              </a:r>
              <a:endParaRPr b="0" i="0" sz="1800" u="none" cap="none" strike="noStrike">
                <a:solidFill>
                  <a:schemeClr val="dk1"/>
                </a:solidFill>
                <a:latin typeface="Calibri"/>
                <a:ea typeface="Calibri"/>
                <a:cs typeface="Calibri"/>
                <a:sym typeface="Calibri"/>
              </a:endParaRPr>
            </a:p>
            <a:p>
              <a:pPr indent="0" lvl="0" marL="0" marR="0" rtl="0" algn="l">
                <a:lnSpc>
                  <a:spcPct val="77722"/>
                </a:lnSpc>
                <a:spcBef>
                  <a:spcPts val="120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nvGrpSpPr>
          <p:cNvPr id="90" name="Google Shape;90;p1"/>
          <p:cNvGrpSpPr/>
          <p:nvPr/>
        </p:nvGrpSpPr>
        <p:grpSpPr>
          <a:xfrm rot="-24763">
            <a:off x="289917" y="2152053"/>
            <a:ext cx="4536105" cy="973985"/>
            <a:chOff x="0" y="-28575"/>
            <a:chExt cx="1625627" cy="349052"/>
          </a:xfrm>
        </p:grpSpPr>
        <p:sp>
          <p:nvSpPr>
            <p:cNvPr id="91" name="Google Shape;91;p1"/>
            <p:cNvSpPr/>
            <p:nvPr/>
          </p:nvSpPr>
          <p:spPr>
            <a:xfrm>
              <a:off x="0" y="0"/>
              <a:ext cx="1625627" cy="320477"/>
            </a:xfrm>
            <a:custGeom>
              <a:rect b="b" l="l" r="r" t="t"/>
              <a:pathLst>
                <a:path extrusionOk="0" h="320477" w="1625627">
                  <a:moveTo>
                    <a:pt x="63150" y="0"/>
                  </a:moveTo>
                  <a:lnTo>
                    <a:pt x="1562478" y="0"/>
                  </a:lnTo>
                  <a:cubicBezTo>
                    <a:pt x="1579226" y="0"/>
                    <a:pt x="1595288" y="6653"/>
                    <a:pt x="1607131" y="18496"/>
                  </a:cubicBezTo>
                  <a:cubicBezTo>
                    <a:pt x="1618974" y="30339"/>
                    <a:pt x="1625627" y="46401"/>
                    <a:pt x="1625627" y="63150"/>
                  </a:cubicBezTo>
                  <a:lnTo>
                    <a:pt x="1625627" y="257328"/>
                  </a:lnTo>
                  <a:cubicBezTo>
                    <a:pt x="1625627" y="274076"/>
                    <a:pt x="1618974" y="290138"/>
                    <a:pt x="1607131" y="301981"/>
                  </a:cubicBezTo>
                  <a:cubicBezTo>
                    <a:pt x="1595288" y="313824"/>
                    <a:pt x="1579226" y="320477"/>
                    <a:pt x="1562478" y="320477"/>
                  </a:cubicBezTo>
                  <a:lnTo>
                    <a:pt x="63150" y="320477"/>
                  </a:lnTo>
                  <a:cubicBezTo>
                    <a:pt x="46401" y="320477"/>
                    <a:pt x="30339" y="313824"/>
                    <a:pt x="18496" y="301981"/>
                  </a:cubicBezTo>
                  <a:cubicBezTo>
                    <a:pt x="6653" y="290138"/>
                    <a:pt x="0" y="274076"/>
                    <a:pt x="0" y="257328"/>
                  </a:cubicBezTo>
                  <a:lnTo>
                    <a:pt x="0" y="63150"/>
                  </a:lnTo>
                  <a:cubicBezTo>
                    <a:pt x="0" y="46401"/>
                    <a:pt x="6653" y="30339"/>
                    <a:pt x="18496" y="18496"/>
                  </a:cubicBezTo>
                  <a:cubicBezTo>
                    <a:pt x="30339" y="6653"/>
                    <a:pt x="46401" y="0"/>
                    <a:pt x="63150" y="0"/>
                  </a:cubicBezTo>
                  <a:close/>
                </a:path>
              </a:pathLst>
            </a:custGeom>
            <a:solidFill>
              <a:srgbClr val="935387"/>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2" name="Google Shape;92;p1"/>
            <p:cNvSpPr txBox="1"/>
            <p:nvPr/>
          </p:nvSpPr>
          <p:spPr>
            <a:xfrm>
              <a:off x="0" y="-28575"/>
              <a:ext cx="1625627" cy="349052"/>
            </a:xfrm>
            <a:prstGeom prst="rect">
              <a:avLst/>
            </a:prstGeom>
            <a:noFill/>
            <a:ln>
              <a:noFill/>
            </a:ln>
          </p:spPr>
          <p:txBody>
            <a:bodyPr anchorCtr="0" anchor="ctr" bIns="50800" lIns="50800" spcFirstLastPara="1" rIns="50800" wrap="square" tIns="50800">
              <a:noAutofit/>
            </a:bodyPr>
            <a:lstStyle/>
            <a:p>
              <a:pPr indent="0" lvl="0" marL="0" marR="0" rtl="0" algn="ctr">
                <a:lnSpc>
                  <a:spcPct val="108888"/>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nvGrpSpPr>
          <p:cNvPr id="93" name="Google Shape;93;p1"/>
          <p:cNvGrpSpPr/>
          <p:nvPr/>
        </p:nvGrpSpPr>
        <p:grpSpPr>
          <a:xfrm rot="102642">
            <a:off x="4898172" y="2879402"/>
            <a:ext cx="2285517" cy="3982937"/>
            <a:chOff x="-12305" y="-18683"/>
            <a:chExt cx="819081" cy="1427400"/>
          </a:xfrm>
        </p:grpSpPr>
        <p:sp>
          <p:nvSpPr>
            <p:cNvPr id="94" name="Google Shape;94;p1"/>
            <p:cNvSpPr/>
            <p:nvPr/>
          </p:nvSpPr>
          <p:spPr>
            <a:xfrm>
              <a:off x="0" y="0"/>
              <a:ext cx="806776" cy="1408391"/>
            </a:xfrm>
            <a:custGeom>
              <a:rect b="b" l="l" r="r" t="t"/>
              <a:pathLst>
                <a:path extrusionOk="0" h="1408391" w="806776">
                  <a:moveTo>
                    <a:pt x="127244" y="0"/>
                  </a:moveTo>
                  <a:lnTo>
                    <a:pt x="679531" y="0"/>
                  </a:lnTo>
                  <a:cubicBezTo>
                    <a:pt x="713279" y="0"/>
                    <a:pt x="745644" y="13406"/>
                    <a:pt x="769507" y="37269"/>
                  </a:cubicBezTo>
                  <a:cubicBezTo>
                    <a:pt x="793370" y="61132"/>
                    <a:pt x="806776" y="93497"/>
                    <a:pt x="806776" y="127244"/>
                  </a:cubicBezTo>
                  <a:lnTo>
                    <a:pt x="806776" y="1281147"/>
                  </a:lnTo>
                  <a:cubicBezTo>
                    <a:pt x="806776" y="1314894"/>
                    <a:pt x="793370" y="1347259"/>
                    <a:pt x="769507" y="1371122"/>
                  </a:cubicBezTo>
                  <a:cubicBezTo>
                    <a:pt x="745644" y="1394985"/>
                    <a:pt x="713279" y="1408391"/>
                    <a:pt x="679531" y="1408391"/>
                  </a:cubicBezTo>
                  <a:lnTo>
                    <a:pt x="127244" y="1408391"/>
                  </a:lnTo>
                  <a:cubicBezTo>
                    <a:pt x="93497" y="1408391"/>
                    <a:pt x="61132" y="1394985"/>
                    <a:pt x="37269" y="1371122"/>
                  </a:cubicBezTo>
                  <a:cubicBezTo>
                    <a:pt x="13406" y="1347259"/>
                    <a:pt x="0" y="1314894"/>
                    <a:pt x="0" y="1281147"/>
                  </a:cubicBezTo>
                  <a:lnTo>
                    <a:pt x="0" y="127244"/>
                  </a:lnTo>
                  <a:cubicBezTo>
                    <a:pt x="0" y="93497"/>
                    <a:pt x="13406" y="61132"/>
                    <a:pt x="37269" y="37269"/>
                  </a:cubicBezTo>
                  <a:cubicBezTo>
                    <a:pt x="61132" y="13406"/>
                    <a:pt x="93497" y="0"/>
                    <a:pt x="127244" y="0"/>
                  </a:cubicBezTo>
                  <a:close/>
                </a:path>
              </a:pathLst>
            </a:custGeom>
            <a:solidFill>
              <a:srgbClr val="000000">
                <a:alpha val="0"/>
              </a:srgbClr>
            </a:solidFill>
            <a:ln cap="rnd" cmpd="sng" w="38100">
              <a:solidFill>
                <a:srgbClr val="21211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5" name="Google Shape;95;p1"/>
            <p:cNvSpPr txBox="1"/>
            <p:nvPr/>
          </p:nvSpPr>
          <p:spPr>
            <a:xfrm>
              <a:off x="-12305" y="-18683"/>
              <a:ext cx="806700" cy="1427400"/>
            </a:xfrm>
            <a:prstGeom prst="rect">
              <a:avLst/>
            </a:prstGeom>
            <a:noFill/>
            <a:ln>
              <a:noFill/>
            </a:ln>
          </p:spPr>
          <p:txBody>
            <a:bodyPr anchorCtr="0" anchor="ctr" bIns="50800" lIns="50800" spcFirstLastPara="1" rIns="50800" wrap="square" tIns="50800">
              <a:noAutofit/>
            </a:bodyPr>
            <a:lstStyle/>
            <a:p>
              <a:pPr indent="0" lvl="0" marL="0" marR="0" rtl="0" algn="ctr">
                <a:lnSpc>
                  <a:spcPct val="93333"/>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a:p>
              <a:pPr indent="0" lvl="0" marL="0" marR="0" rtl="0" algn="ctr">
                <a:lnSpc>
                  <a:spcPct val="77777"/>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a:p>
              <a:pPr indent="0" lvl="0" marL="0" marR="0" rtl="0" algn="ctr">
                <a:lnSpc>
                  <a:spcPct val="77777"/>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a:p>
              <a:pPr indent="0" lvl="0" marL="0" marR="0" rtl="0" algn="ctr">
                <a:lnSpc>
                  <a:spcPct val="101111"/>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a:p>
              <a:pPr indent="0" lvl="0" marL="0" marR="0" rtl="0" algn="ctr">
                <a:lnSpc>
                  <a:spcPct val="101111"/>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a:p>
              <a:pPr indent="0" lvl="0" marL="0" marR="0" rtl="0" algn="ctr">
                <a:lnSpc>
                  <a:spcPct val="77777"/>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a:p>
              <a:pPr indent="0" lvl="0" marL="0" marR="0" rtl="0" algn="ctr">
                <a:lnSpc>
                  <a:spcPct val="77777"/>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a:p>
              <a:pPr indent="0" lvl="0" marL="0" marR="0" rtl="0" algn="ctr">
                <a:lnSpc>
                  <a:spcPct val="77777"/>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a:p>
              <a:pPr indent="0" lvl="0" marL="0" marR="0" rtl="0" algn="ctr">
                <a:lnSpc>
                  <a:spcPct val="77777"/>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a:p>
              <a:pPr indent="0" lvl="0" marL="0" marR="0" rtl="0" algn="ctr">
                <a:lnSpc>
                  <a:spcPct val="77777"/>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a:p>
              <a:pPr indent="0" lvl="0" marL="0" marR="0" rtl="0" algn="ctr">
                <a:lnSpc>
                  <a:spcPct val="101111"/>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a:p>
              <a:pPr indent="0" lvl="0" marL="0" marR="0" rtl="0" algn="ctr">
                <a:lnSpc>
                  <a:spcPct val="77777"/>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a:p>
              <a:pPr indent="0" lvl="0" marL="0" marR="0" rtl="0" algn="ctr">
                <a:lnSpc>
                  <a:spcPct val="140000"/>
                </a:lnSpc>
                <a:spcBef>
                  <a:spcPts val="0"/>
                </a:spcBef>
                <a:spcAft>
                  <a:spcPts val="0"/>
                </a:spcAft>
                <a:buClr>
                  <a:srgbClr val="000000"/>
                </a:buClr>
                <a:buSzPts val="1000"/>
                <a:buFont typeface="Arial"/>
                <a:buNone/>
              </a:pPr>
              <a:r>
                <a:rPr b="0" i="0" lang="en-US" sz="1000" u="none" cap="none" strike="noStrike">
                  <a:solidFill>
                    <a:srgbClr val="21211F"/>
                  </a:solidFill>
                  <a:latin typeface="Arial"/>
                  <a:ea typeface="Arial"/>
                  <a:cs typeface="Arial"/>
                  <a:sym typeface="Arial"/>
                </a:rPr>
                <a:t>.</a:t>
              </a:r>
              <a:endParaRPr b="0" i="0" sz="1400" u="none" cap="none" strike="noStrike">
                <a:solidFill>
                  <a:srgbClr val="000000"/>
                </a:solidFill>
                <a:latin typeface="Arial"/>
                <a:ea typeface="Arial"/>
                <a:cs typeface="Arial"/>
                <a:sym typeface="Arial"/>
              </a:endParaRPr>
            </a:p>
            <a:p>
              <a:pPr indent="0" lvl="0" marL="0" marR="0" rtl="0" algn="ctr">
                <a:lnSpc>
                  <a:spcPct val="140000"/>
                </a:lnSpc>
                <a:spcBef>
                  <a:spcPts val="0"/>
                </a:spcBef>
                <a:spcAft>
                  <a:spcPts val="0"/>
                </a:spcAft>
                <a:buClr>
                  <a:srgbClr val="000000"/>
                </a:buClr>
                <a:buSzPts val="1000"/>
                <a:buFont typeface="Arial"/>
                <a:buNone/>
              </a:pPr>
              <a:r>
                <a:t/>
              </a:r>
              <a:endParaRPr b="0" i="0" sz="1000" u="none" cap="none" strike="noStrike">
                <a:solidFill>
                  <a:srgbClr val="21211F"/>
                </a:solidFill>
                <a:latin typeface="Arial"/>
                <a:ea typeface="Arial"/>
                <a:cs typeface="Arial"/>
                <a:sym typeface="Arial"/>
              </a:endParaRPr>
            </a:p>
            <a:p>
              <a:pPr indent="0" lvl="0" marL="0" marR="0" rtl="0" algn="ctr">
                <a:lnSpc>
                  <a:spcPct val="140000"/>
                </a:lnSpc>
                <a:spcBef>
                  <a:spcPts val="0"/>
                </a:spcBef>
                <a:spcAft>
                  <a:spcPts val="0"/>
                </a:spcAft>
                <a:buClr>
                  <a:srgbClr val="000000"/>
                </a:buClr>
                <a:buSzPts val="1000"/>
                <a:buFont typeface="Arial"/>
                <a:buNone/>
              </a:pPr>
              <a:r>
                <a:t/>
              </a:r>
              <a:endParaRPr b="0" i="0" sz="1000" u="none" cap="none" strike="noStrike">
                <a:solidFill>
                  <a:srgbClr val="21211F"/>
                </a:solidFill>
                <a:latin typeface="Arial"/>
                <a:ea typeface="Arial"/>
                <a:cs typeface="Arial"/>
                <a:sym typeface="Arial"/>
              </a:endParaRPr>
            </a:p>
            <a:p>
              <a:pPr indent="0" lvl="0" marL="0" marR="0" rtl="0" algn="ctr">
                <a:lnSpc>
                  <a:spcPct val="140000"/>
                </a:lnSpc>
                <a:spcBef>
                  <a:spcPts val="0"/>
                </a:spcBef>
                <a:spcAft>
                  <a:spcPts val="0"/>
                </a:spcAft>
                <a:buClr>
                  <a:srgbClr val="000000"/>
                </a:buClr>
                <a:buSzPts val="1000"/>
                <a:buFont typeface="Arial"/>
                <a:buNone/>
              </a:pPr>
              <a:r>
                <a:t/>
              </a:r>
              <a:endParaRPr b="0" i="0" sz="1000" u="none" cap="none" strike="noStrike">
                <a:solidFill>
                  <a:srgbClr val="21211F"/>
                </a:solidFill>
                <a:latin typeface="Arial"/>
                <a:ea typeface="Arial"/>
                <a:cs typeface="Arial"/>
                <a:sym typeface="Arial"/>
              </a:endParaRPr>
            </a:p>
            <a:p>
              <a:pPr indent="0" lvl="0" marL="0" marR="0" rtl="0" algn="ctr">
                <a:lnSpc>
                  <a:spcPct val="140000"/>
                </a:lnSpc>
                <a:spcBef>
                  <a:spcPts val="0"/>
                </a:spcBef>
                <a:spcAft>
                  <a:spcPts val="0"/>
                </a:spcAft>
                <a:buClr>
                  <a:srgbClr val="000000"/>
                </a:buClr>
                <a:buSzPts val="1000"/>
                <a:buFont typeface="Arial"/>
                <a:buNone/>
              </a:pPr>
              <a:r>
                <a:t/>
              </a:r>
              <a:endParaRPr b="0" i="0" sz="1000" u="none" cap="none" strike="noStrike">
                <a:solidFill>
                  <a:srgbClr val="21211F"/>
                </a:solidFill>
                <a:latin typeface="Arial"/>
                <a:ea typeface="Arial"/>
                <a:cs typeface="Arial"/>
                <a:sym typeface="Arial"/>
              </a:endParaRPr>
            </a:p>
            <a:p>
              <a:pPr indent="0" lvl="0" marL="0" marR="0" rtl="0" algn="ctr">
                <a:lnSpc>
                  <a:spcPct val="168000"/>
                </a:lnSpc>
                <a:spcBef>
                  <a:spcPts val="0"/>
                </a:spcBef>
                <a:spcAft>
                  <a:spcPts val="0"/>
                </a:spcAft>
                <a:buClr>
                  <a:srgbClr val="000000"/>
                </a:buClr>
                <a:buSzPts val="1000"/>
                <a:buFont typeface="Arial"/>
                <a:buNone/>
              </a:pPr>
              <a:r>
                <a:t/>
              </a:r>
              <a:endParaRPr b="0" i="0" sz="1000" u="none" cap="none" strike="noStrike">
                <a:solidFill>
                  <a:srgbClr val="21211F"/>
                </a:solidFill>
                <a:latin typeface="Arial"/>
                <a:ea typeface="Arial"/>
                <a:cs typeface="Arial"/>
                <a:sym typeface="Arial"/>
              </a:endParaRPr>
            </a:p>
            <a:p>
              <a:pPr indent="0" lvl="0" marL="0" marR="0" rtl="0" algn="ctr">
                <a:lnSpc>
                  <a:spcPct val="168000"/>
                </a:lnSpc>
                <a:spcBef>
                  <a:spcPts val="0"/>
                </a:spcBef>
                <a:spcAft>
                  <a:spcPts val="0"/>
                </a:spcAft>
                <a:buClr>
                  <a:srgbClr val="000000"/>
                </a:buClr>
                <a:buSzPts val="1000"/>
                <a:buFont typeface="Arial"/>
                <a:buNone/>
              </a:pPr>
              <a:r>
                <a:t/>
              </a:r>
              <a:endParaRPr b="0" i="0" sz="1000" u="none" cap="none" strike="noStrike">
                <a:solidFill>
                  <a:srgbClr val="21211F"/>
                </a:solidFill>
                <a:latin typeface="Arial"/>
                <a:ea typeface="Arial"/>
                <a:cs typeface="Arial"/>
                <a:sym typeface="Arial"/>
              </a:endParaRPr>
            </a:p>
            <a:p>
              <a:pPr indent="0" lvl="0" marL="0" marR="0" rtl="0" algn="ctr">
                <a:lnSpc>
                  <a:spcPct val="168000"/>
                </a:lnSpc>
                <a:spcBef>
                  <a:spcPts val="0"/>
                </a:spcBef>
                <a:spcAft>
                  <a:spcPts val="0"/>
                </a:spcAft>
                <a:buClr>
                  <a:srgbClr val="000000"/>
                </a:buClr>
                <a:buSzPts val="1000"/>
                <a:buFont typeface="Arial"/>
                <a:buNone/>
              </a:pPr>
              <a:r>
                <a:t/>
              </a:r>
              <a:endParaRPr b="0" i="0" sz="1000" u="none" cap="none" strike="noStrike">
                <a:solidFill>
                  <a:srgbClr val="21211F"/>
                </a:solidFill>
                <a:latin typeface="Arial"/>
                <a:ea typeface="Arial"/>
                <a:cs typeface="Arial"/>
                <a:sym typeface="Arial"/>
              </a:endParaRPr>
            </a:p>
          </p:txBody>
        </p:sp>
      </p:grpSp>
      <p:grpSp>
        <p:nvGrpSpPr>
          <p:cNvPr id="96" name="Google Shape;96;p1"/>
          <p:cNvGrpSpPr/>
          <p:nvPr/>
        </p:nvGrpSpPr>
        <p:grpSpPr>
          <a:xfrm rot="102642">
            <a:off x="5033517" y="2340220"/>
            <a:ext cx="2191795" cy="1248129"/>
            <a:chOff x="0" y="-28575"/>
            <a:chExt cx="785493" cy="447303"/>
          </a:xfrm>
        </p:grpSpPr>
        <p:sp>
          <p:nvSpPr>
            <p:cNvPr id="97" name="Google Shape;97;p1"/>
            <p:cNvSpPr/>
            <p:nvPr/>
          </p:nvSpPr>
          <p:spPr>
            <a:xfrm>
              <a:off x="0" y="0"/>
              <a:ext cx="785493" cy="418728"/>
            </a:xfrm>
            <a:custGeom>
              <a:rect b="b" l="l" r="r" t="t"/>
              <a:pathLst>
                <a:path extrusionOk="0" h="418728" w="785493">
                  <a:moveTo>
                    <a:pt x="130692" y="0"/>
                  </a:moveTo>
                  <a:lnTo>
                    <a:pt x="654801" y="0"/>
                  </a:lnTo>
                  <a:cubicBezTo>
                    <a:pt x="689463" y="0"/>
                    <a:pt x="722705" y="13769"/>
                    <a:pt x="747214" y="38279"/>
                  </a:cubicBezTo>
                  <a:cubicBezTo>
                    <a:pt x="771724" y="62788"/>
                    <a:pt x="785493" y="96030"/>
                    <a:pt x="785493" y="130692"/>
                  </a:cubicBezTo>
                  <a:lnTo>
                    <a:pt x="785493" y="288036"/>
                  </a:lnTo>
                  <a:cubicBezTo>
                    <a:pt x="785493" y="360215"/>
                    <a:pt x="726980" y="418728"/>
                    <a:pt x="654801" y="418728"/>
                  </a:cubicBezTo>
                  <a:lnTo>
                    <a:pt x="130692" y="418728"/>
                  </a:lnTo>
                  <a:cubicBezTo>
                    <a:pt x="96030" y="418728"/>
                    <a:pt x="62788" y="404958"/>
                    <a:pt x="38279" y="380449"/>
                  </a:cubicBezTo>
                  <a:cubicBezTo>
                    <a:pt x="13769" y="355939"/>
                    <a:pt x="0" y="322697"/>
                    <a:pt x="0" y="288036"/>
                  </a:cubicBezTo>
                  <a:lnTo>
                    <a:pt x="0" y="130692"/>
                  </a:lnTo>
                  <a:cubicBezTo>
                    <a:pt x="0" y="58513"/>
                    <a:pt x="58513" y="0"/>
                    <a:pt x="130692" y="0"/>
                  </a:cubicBezTo>
                  <a:close/>
                </a:path>
              </a:pathLst>
            </a:custGeom>
            <a:solidFill>
              <a:srgbClr val="935387"/>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8" name="Google Shape;98;p1"/>
            <p:cNvSpPr txBox="1"/>
            <p:nvPr/>
          </p:nvSpPr>
          <p:spPr>
            <a:xfrm>
              <a:off x="0" y="-28575"/>
              <a:ext cx="785493" cy="447303"/>
            </a:xfrm>
            <a:prstGeom prst="rect">
              <a:avLst/>
            </a:prstGeom>
            <a:noFill/>
            <a:ln>
              <a:noFill/>
            </a:ln>
          </p:spPr>
          <p:txBody>
            <a:bodyPr anchorCtr="0" anchor="ctr" bIns="50800" lIns="50800" spcFirstLastPara="1" rIns="50800" wrap="square" tIns="50800">
              <a:noAutofit/>
            </a:bodyPr>
            <a:lstStyle/>
            <a:p>
              <a:pPr indent="0" lvl="0" marL="0" marR="0" rtl="0" algn="ctr">
                <a:lnSpc>
                  <a:spcPct val="108888"/>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99" name="Google Shape;99;p1"/>
          <p:cNvSpPr/>
          <p:nvPr/>
        </p:nvSpPr>
        <p:spPr>
          <a:xfrm rot="10800000">
            <a:off x="2593063" y="7422408"/>
            <a:ext cx="4659225" cy="3139153"/>
          </a:xfrm>
          <a:custGeom>
            <a:rect b="b" l="l" r="r" t="t"/>
            <a:pathLst>
              <a:path extrusionOk="0" h="3139153" w="4659225">
                <a:moveTo>
                  <a:pt x="0" y="0"/>
                </a:moveTo>
                <a:lnTo>
                  <a:pt x="4659225" y="0"/>
                </a:lnTo>
                <a:lnTo>
                  <a:pt x="4659225" y="3139153"/>
                </a:lnTo>
                <a:lnTo>
                  <a:pt x="0" y="3139153"/>
                </a:lnTo>
                <a:lnTo>
                  <a:pt x="0" y="0"/>
                </a:lnTo>
                <a:close/>
              </a:path>
            </a:pathLst>
          </a:custGeom>
          <a:blipFill rotWithShape="1">
            <a:blip r:embed="rId6">
              <a:alphaModFix/>
            </a:blip>
            <a:stretch>
              <a:fillRect b="0" l="0" r="0" t="0"/>
            </a:stretch>
          </a:blipFill>
          <a:ln>
            <a:noFill/>
          </a:ln>
        </p:spPr>
      </p:sp>
      <p:sp>
        <p:nvSpPr>
          <p:cNvPr id="100" name="Google Shape;100;p1"/>
          <p:cNvSpPr/>
          <p:nvPr/>
        </p:nvSpPr>
        <p:spPr>
          <a:xfrm rot="68746">
            <a:off x="2289358" y="6630331"/>
            <a:ext cx="538030" cy="774144"/>
          </a:xfrm>
          <a:custGeom>
            <a:rect b="b" l="l" r="r" t="t"/>
            <a:pathLst>
              <a:path extrusionOk="0" h="773989" w="537922">
                <a:moveTo>
                  <a:pt x="0" y="0"/>
                </a:moveTo>
                <a:lnTo>
                  <a:pt x="537922" y="0"/>
                </a:lnTo>
                <a:lnTo>
                  <a:pt x="537922" y="773989"/>
                </a:lnTo>
                <a:lnTo>
                  <a:pt x="0" y="773989"/>
                </a:lnTo>
                <a:lnTo>
                  <a:pt x="0" y="0"/>
                </a:lnTo>
                <a:close/>
              </a:path>
            </a:pathLst>
          </a:custGeom>
          <a:blipFill rotWithShape="1">
            <a:blip r:embed="rId7">
              <a:alphaModFix/>
            </a:blip>
            <a:stretch>
              <a:fillRect b="0" l="0" r="0" t="0"/>
            </a:stretch>
          </a:blipFill>
          <a:ln>
            <a:noFill/>
          </a:ln>
        </p:spPr>
      </p:sp>
      <p:sp>
        <p:nvSpPr>
          <p:cNvPr id="101" name="Google Shape;101;p1"/>
          <p:cNvSpPr/>
          <p:nvPr/>
        </p:nvSpPr>
        <p:spPr>
          <a:xfrm rot="5400000">
            <a:off x="3140336" y="-3505919"/>
            <a:ext cx="1279328" cy="6779774"/>
          </a:xfrm>
          <a:custGeom>
            <a:rect b="b" l="l" r="r" t="t"/>
            <a:pathLst>
              <a:path extrusionOk="0" h="6779774" w="1279328">
                <a:moveTo>
                  <a:pt x="0" y="0"/>
                </a:moveTo>
                <a:lnTo>
                  <a:pt x="1279328" y="0"/>
                </a:lnTo>
                <a:lnTo>
                  <a:pt x="1279328" y="6779774"/>
                </a:lnTo>
                <a:lnTo>
                  <a:pt x="0" y="6779774"/>
                </a:lnTo>
                <a:lnTo>
                  <a:pt x="0" y="0"/>
                </a:lnTo>
                <a:close/>
              </a:path>
            </a:pathLst>
          </a:custGeom>
          <a:blipFill rotWithShape="1">
            <a:blip r:embed="rId8">
              <a:alphaModFix/>
            </a:blip>
            <a:stretch>
              <a:fillRect b="0" l="0" r="0" t="-101267"/>
            </a:stretch>
          </a:blipFill>
          <a:ln>
            <a:noFill/>
          </a:ln>
        </p:spPr>
      </p:sp>
      <p:grpSp>
        <p:nvGrpSpPr>
          <p:cNvPr id="102" name="Google Shape;102;p1"/>
          <p:cNvGrpSpPr/>
          <p:nvPr/>
        </p:nvGrpSpPr>
        <p:grpSpPr>
          <a:xfrm rot="-24753">
            <a:off x="2869081" y="7403254"/>
            <a:ext cx="4107188" cy="3125739"/>
            <a:chOff x="0" y="-19050"/>
            <a:chExt cx="1471923" cy="1120194"/>
          </a:xfrm>
        </p:grpSpPr>
        <p:sp>
          <p:nvSpPr>
            <p:cNvPr id="103" name="Google Shape;103;p1"/>
            <p:cNvSpPr/>
            <p:nvPr/>
          </p:nvSpPr>
          <p:spPr>
            <a:xfrm>
              <a:off x="0" y="0"/>
              <a:ext cx="1471923" cy="1101144"/>
            </a:xfrm>
            <a:custGeom>
              <a:rect b="b" l="l" r="r" t="t"/>
              <a:pathLst>
                <a:path extrusionOk="0" h="1101144" w="1471923">
                  <a:moveTo>
                    <a:pt x="69744" y="0"/>
                  </a:moveTo>
                  <a:lnTo>
                    <a:pt x="1402180" y="0"/>
                  </a:lnTo>
                  <a:cubicBezTo>
                    <a:pt x="1420677" y="0"/>
                    <a:pt x="1438416" y="7348"/>
                    <a:pt x="1451496" y="20427"/>
                  </a:cubicBezTo>
                  <a:cubicBezTo>
                    <a:pt x="1464575" y="33507"/>
                    <a:pt x="1471923" y="51247"/>
                    <a:pt x="1471923" y="69744"/>
                  </a:cubicBezTo>
                  <a:lnTo>
                    <a:pt x="1471923" y="1031401"/>
                  </a:lnTo>
                  <a:cubicBezTo>
                    <a:pt x="1471923" y="1049898"/>
                    <a:pt x="1464575" y="1067637"/>
                    <a:pt x="1451496" y="1080717"/>
                  </a:cubicBezTo>
                  <a:cubicBezTo>
                    <a:pt x="1438416" y="1093796"/>
                    <a:pt x="1420677" y="1101144"/>
                    <a:pt x="1402180" y="1101144"/>
                  </a:cubicBezTo>
                  <a:lnTo>
                    <a:pt x="69744" y="1101144"/>
                  </a:lnTo>
                  <a:cubicBezTo>
                    <a:pt x="51247" y="1101144"/>
                    <a:pt x="33507" y="1093796"/>
                    <a:pt x="20427" y="1080717"/>
                  </a:cubicBezTo>
                  <a:cubicBezTo>
                    <a:pt x="7348" y="1067637"/>
                    <a:pt x="0" y="1049898"/>
                    <a:pt x="0" y="1031401"/>
                  </a:cubicBezTo>
                  <a:lnTo>
                    <a:pt x="0" y="69744"/>
                  </a:lnTo>
                  <a:cubicBezTo>
                    <a:pt x="0" y="51247"/>
                    <a:pt x="7348" y="33507"/>
                    <a:pt x="20427" y="20427"/>
                  </a:cubicBezTo>
                  <a:cubicBezTo>
                    <a:pt x="33507" y="7348"/>
                    <a:pt x="51247" y="0"/>
                    <a:pt x="69744" y="0"/>
                  </a:cubicBezTo>
                  <a:close/>
                </a:path>
              </a:pathLst>
            </a:custGeom>
            <a:solidFill>
              <a:srgbClr val="000000">
                <a:alpha val="0"/>
              </a:srgbClr>
            </a:solidFill>
            <a:ln cap="rnd" cmpd="sng" w="38100">
              <a:solidFill>
                <a:srgbClr val="21211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4" name="Google Shape;104;p1"/>
            <p:cNvSpPr txBox="1"/>
            <p:nvPr/>
          </p:nvSpPr>
          <p:spPr>
            <a:xfrm>
              <a:off x="0" y="-19050"/>
              <a:ext cx="1471923" cy="1120194"/>
            </a:xfrm>
            <a:prstGeom prst="rect">
              <a:avLst/>
            </a:prstGeom>
            <a:noFill/>
            <a:ln>
              <a:noFill/>
            </a:ln>
          </p:spPr>
          <p:txBody>
            <a:bodyPr anchorCtr="0" anchor="ctr" bIns="50800" lIns="50800" spcFirstLastPara="1" rIns="50800" wrap="square" tIns="50800">
              <a:noAutofit/>
            </a:bodyPr>
            <a:lstStyle/>
            <a:p>
              <a:pPr indent="0" lvl="0" marL="0" marR="0" rtl="0" algn="l">
                <a:lnSpc>
                  <a:spcPct val="115000"/>
                </a:lnSpc>
                <a:spcBef>
                  <a:spcPts val="0"/>
                </a:spcBef>
                <a:spcAft>
                  <a:spcPts val="0"/>
                </a:spcAft>
                <a:buClr>
                  <a:srgbClr val="000000"/>
                </a:buClr>
                <a:buSzPts val="1800"/>
                <a:buFont typeface="Arial"/>
                <a:buNone/>
              </a:pPr>
              <a:r>
                <a:t/>
              </a:r>
              <a:endParaRPr sz="1100">
                <a:solidFill>
                  <a:schemeClr val="dk1"/>
                </a:solidFill>
                <a:latin typeface="Playwrite GB J ExtraLight"/>
                <a:ea typeface="Playwrite GB J ExtraLight"/>
                <a:cs typeface="Playwrite GB J ExtraLight"/>
                <a:sym typeface="Playwrite GB J ExtraLight"/>
              </a:endParaRPr>
            </a:p>
            <a:p>
              <a:pPr indent="0" lvl="0" marL="0" marR="0" rtl="0" algn="l">
                <a:lnSpc>
                  <a:spcPct val="115000"/>
                </a:lnSpc>
                <a:spcBef>
                  <a:spcPts val="0"/>
                </a:spcBef>
                <a:spcAft>
                  <a:spcPts val="0"/>
                </a:spcAft>
                <a:buClr>
                  <a:srgbClr val="000000"/>
                </a:buClr>
                <a:buSzPts val="1800"/>
                <a:buFont typeface="Arial"/>
                <a:buNone/>
              </a:pPr>
              <a:r>
                <a:rPr lang="en-US" sz="1100">
                  <a:solidFill>
                    <a:schemeClr val="dk1"/>
                  </a:solidFill>
                  <a:latin typeface="Playwrite GB J ExtraLight"/>
                  <a:ea typeface="Playwrite GB J ExtraLight"/>
                  <a:cs typeface="Playwrite GB J ExtraLight"/>
                  <a:sym typeface="Playwrite GB J ExtraLight"/>
                </a:rPr>
                <a:t>The beginning of the spring term will be spent completing Anthony Horowitz’s novel ‘Stormbreaker’ and composing an original action story. </a:t>
              </a:r>
              <a:endParaRPr sz="1100">
                <a:solidFill>
                  <a:schemeClr val="dk1"/>
                </a:solidFill>
                <a:latin typeface="Playwrite GB J ExtraLight"/>
                <a:ea typeface="Playwrite GB J ExtraLight"/>
                <a:cs typeface="Playwrite GB J ExtraLight"/>
                <a:sym typeface="Playwrite GB J ExtraLight"/>
              </a:endParaRPr>
            </a:p>
            <a:p>
              <a:pPr indent="0" lvl="0" marL="0" marR="0" rtl="0" algn="l">
                <a:lnSpc>
                  <a:spcPct val="115000"/>
                </a:lnSpc>
                <a:spcBef>
                  <a:spcPts val="0"/>
                </a:spcBef>
                <a:spcAft>
                  <a:spcPts val="0"/>
                </a:spcAft>
                <a:buClr>
                  <a:srgbClr val="000000"/>
                </a:buClr>
                <a:buSzPts val="1800"/>
                <a:buFont typeface="Arial"/>
                <a:buNone/>
              </a:pPr>
              <a:r>
                <a:t/>
              </a:r>
              <a:endParaRPr sz="1100">
                <a:solidFill>
                  <a:srgbClr val="21211F"/>
                </a:solidFill>
                <a:latin typeface="Playwrite GB J ExtraLight"/>
                <a:ea typeface="Playwrite GB J ExtraLight"/>
                <a:cs typeface="Playwrite GB J ExtraLight"/>
                <a:sym typeface="Playwrite GB J ExtraLight"/>
              </a:endParaRPr>
            </a:p>
            <a:p>
              <a:pPr indent="0" lvl="0" marL="0" marR="0" rtl="0" algn="l">
                <a:lnSpc>
                  <a:spcPct val="115000"/>
                </a:lnSpc>
                <a:spcBef>
                  <a:spcPts val="0"/>
                </a:spcBef>
                <a:spcAft>
                  <a:spcPts val="0"/>
                </a:spcAft>
                <a:buClr>
                  <a:srgbClr val="000000"/>
                </a:buClr>
                <a:buSzPts val="1800"/>
                <a:buFont typeface="Arial"/>
                <a:buNone/>
              </a:pPr>
              <a:r>
                <a:rPr lang="en-US" sz="1100">
                  <a:solidFill>
                    <a:srgbClr val="21211F"/>
                  </a:solidFill>
                  <a:latin typeface="Playwrite GB J ExtraLight"/>
                  <a:ea typeface="Playwrite GB J ExtraLight"/>
                  <a:cs typeface="Playwrite GB J ExtraLight"/>
                  <a:sym typeface="Playwrite GB J ExtraLight"/>
                </a:rPr>
                <a:t>Our next reading adventure takes us the USA, where we will be following August Pullman’s journey through middle school. Born with facial differences that, up until now, have prevented him from going to a mainstream school, Auggie Pullman becomes the most unlikely of heroes when he enters the local fifth grade. As his family, his new classmates, and the larger community all struggle to discover their compassion and acceptance, Auggie's extraordinary journey will unite them and prove you can't blend in when you were born to stand out.</a:t>
              </a:r>
              <a:endParaRPr i="0" sz="1100" u="none" cap="none" strike="noStrike">
                <a:solidFill>
                  <a:schemeClr val="dk1"/>
                </a:solidFill>
                <a:latin typeface="Playwrite GB J ExtraLight"/>
                <a:ea typeface="Playwrite GB J ExtraLight"/>
                <a:cs typeface="Playwrite GB J ExtraLight"/>
                <a:sym typeface="Playwrite GB J ExtraLight"/>
              </a:endParaRPr>
            </a:p>
          </p:txBody>
        </p:sp>
      </p:grpSp>
      <p:sp>
        <p:nvSpPr>
          <p:cNvPr id="105" name="Google Shape;105;p1"/>
          <p:cNvSpPr/>
          <p:nvPr/>
        </p:nvSpPr>
        <p:spPr>
          <a:xfrm>
            <a:off x="558824" y="723682"/>
            <a:ext cx="994426" cy="1056104"/>
          </a:xfrm>
          <a:custGeom>
            <a:rect b="b" l="l" r="r" t="t"/>
            <a:pathLst>
              <a:path extrusionOk="0" h="1056104" w="994426">
                <a:moveTo>
                  <a:pt x="0" y="0"/>
                </a:moveTo>
                <a:lnTo>
                  <a:pt x="994426" y="0"/>
                </a:lnTo>
                <a:lnTo>
                  <a:pt x="994426" y="1056104"/>
                </a:lnTo>
                <a:lnTo>
                  <a:pt x="0" y="1056104"/>
                </a:lnTo>
                <a:lnTo>
                  <a:pt x="0" y="0"/>
                </a:lnTo>
                <a:close/>
              </a:path>
            </a:pathLst>
          </a:custGeom>
          <a:blipFill rotWithShape="1">
            <a:blip r:embed="rId9">
              <a:alphaModFix/>
            </a:blip>
            <a:stretch>
              <a:fillRect b="0" l="0" r="0" t="0"/>
            </a:stretch>
          </a:blipFill>
          <a:ln>
            <a:noFill/>
          </a:ln>
        </p:spPr>
      </p:sp>
      <p:sp>
        <p:nvSpPr>
          <p:cNvPr id="106" name="Google Shape;106;p1"/>
          <p:cNvSpPr/>
          <p:nvPr/>
        </p:nvSpPr>
        <p:spPr>
          <a:xfrm>
            <a:off x="591406" y="6981306"/>
            <a:ext cx="2266857" cy="1824820"/>
          </a:xfrm>
          <a:custGeom>
            <a:rect b="b" l="l" r="r" t="t"/>
            <a:pathLst>
              <a:path extrusionOk="0" h="1824820" w="2266857">
                <a:moveTo>
                  <a:pt x="0" y="0"/>
                </a:moveTo>
                <a:lnTo>
                  <a:pt x="2266857" y="0"/>
                </a:lnTo>
                <a:lnTo>
                  <a:pt x="2266857" y="1824820"/>
                </a:lnTo>
                <a:lnTo>
                  <a:pt x="0" y="1824820"/>
                </a:lnTo>
                <a:lnTo>
                  <a:pt x="0" y="0"/>
                </a:lnTo>
                <a:close/>
              </a:path>
            </a:pathLst>
          </a:custGeom>
          <a:blipFill rotWithShape="1">
            <a:blip r:embed="rId10">
              <a:alphaModFix/>
            </a:blip>
            <a:stretch>
              <a:fillRect b="0" l="0" r="0" t="0"/>
            </a:stretch>
          </a:blipFill>
          <a:ln>
            <a:noFill/>
          </a:ln>
        </p:spPr>
      </p:sp>
      <p:sp>
        <p:nvSpPr>
          <p:cNvPr id="107" name="Google Shape;107;p1"/>
          <p:cNvSpPr/>
          <p:nvPr/>
        </p:nvSpPr>
        <p:spPr>
          <a:xfrm>
            <a:off x="390113" y="9535743"/>
            <a:ext cx="822094" cy="800514"/>
          </a:xfrm>
          <a:custGeom>
            <a:rect b="b" l="l" r="r" t="t"/>
            <a:pathLst>
              <a:path extrusionOk="0" h="800514" w="822094">
                <a:moveTo>
                  <a:pt x="0" y="0"/>
                </a:moveTo>
                <a:lnTo>
                  <a:pt x="822094" y="0"/>
                </a:lnTo>
                <a:lnTo>
                  <a:pt x="822094" y="800514"/>
                </a:lnTo>
                <a:lnTo>
                  <a:pt x="0" y="800514"/>
                </a:lnTo>
                <a:lnTo>
                  <a:pt x="0" y="0"/>
                </a:lnTo>
                <a:close/>
              </a:path>
            </a:pathLst>
          </a:custGeom>
          <a:blipFill rotWithShape="1">
            <a:blip r:embed="rId11">
              <a:alphaModFix/>
            </a:blip>
            <a:stretch>
              <a:fillRect b="0" l="0" r="0" t="0"/>
            </a:stretch>
          </a:blipFill>
          <a:ln>
            <a:noFill/>
          </a:ln>
        </p:spPr>
      </p:sp>
      <p:sp>
        <p:nvSpPr>
          <p:cNvPr id="108" name="Google Shape;108;p1"/>
          <p:cNvSpPr txBox="1"/>
          <p:nvPr/>
        </p:nvSpPr>
        <p:spPr>
          <a:xfrm>
            <a:off x="881475" y="1692324"/>
            <a:ext cx="6216900" cy="443400"/>
          </a:xfrm>
          <a:prstGeom prst="rect">
            <a:avLst/>
          </a:prstGeom>
          <a:noFill/>
          <a:ln>
            <a:noFill/>
          </a:ln>
        </p:spPr>
        <p:txBody>
          <a:bodyPr anchorCtr="0" anchor="t" bIns="0" lIns="0" spcFirstLastPara="1" rIns="0" wrap="square" tIns="0">
            <a:spAutoFit/>
          </a:bodyPr>
          <a:lstStyle/>
          <a:p>
            <a:pPr indent="0" lvl="0" marL="0" marR="0" rtl="0" algn="ctr">
              <a:lnSpc>
                <a:spcPct val="90000"/>
              </a:lnSpc>
              <a:spcBef>
                <a:spcPts val="0"/>
              </a:spcBef>
              <a:spcAft>
                <a:spcPts val="0"/>
              </a:spcAft>
              <a:buClr>
                <a:srgbClr val="000000"/>
              </a:buClr>
              <a:buSzPts val="3200"/>
              <a:buFont typeface="Arial"/>
              <a:buNone/>
            </a:pPr>
            <a:r>
              <a:rPr b="0" i="0" lang="en-US" sz="3200" u="none" cap="none" strike="noStrike">
                <a:solidFill>
                  <a:srgbClr val="935387"/>
                </a:solidFill>
                <a:latin typeface="Just Another Hand"/>
                <a:ea typeface="Just Another Hand"/>
                <a:cs typeface="Just Another Hand"/>
                <a:sym typeface="Just Another Hand"/>
              </a:rPr>
              <a:t>CURRICULUM NEWSLETTER</a:t>
            </a:r>
            <a:endParaRPr b="0" i="0" sz="1400" u="none" cap="none" strike="noStrike">
              <a:solidFill>
                <a:srgbClr val="000000"/>
              </a:solidFill>
              <a:latin typeface="Just Another Hand"/>
              <a:ea typeface="Just Another Hand"/>
              <a:cs typeface="Just Another Hand"/>
              <a:sym typeface="Just Another Hand"/>
            </a:endParaRPr>
          </a:p>
        </p:txBody>
      </p:sp>
      <p:sp>
        <p:nvSpPr>
          <p:cNvPr id="109" name="Google Shape;109;p1"/>
          <p:cNvSpPr txBox="1"/>
          <p:nvPr/>
        </p:nvSpPr>
        <p:spPr>
          <a:xfrm>
            <a:off x="1722270" y="744453"/>
            <a:ext cx="5273400" cy="775800"/>
          </a:xfrm>
          <a:prstGeom prst="rect">
            <a:avLst/>
          </a:prstGeom>
          <a:noFill/>
          <a:ln>
            <a:noFill/>
          </a:ln>
        </p:spPr>
        <p:txBody>
          <a:bodyPr anchorCtr="0" anchor="t" bIns="0" lIns="0" spcFirstLastPara="1" rIns="0" wrap="square" tIns="0">
            <a:spAutoFit/>
          </a:bodyPr>
          <a:lstStyle/>
          <a:p>
            <a:pPr indent="0" lvl="0" marL="0" marR="0" rtl="0" algn="ctr">
              <a:lnSpc>
                <a:spcPct val="70000"/>
              </a:lnSpc>
              <a:spcBef>
                <a:spcPts val="0"/>
              </a:spcBef>
              <a:spcAft>
                <a:spcPts val="0"/>
              </a:spcAft>
              <a:buClr>
                <a:srgbClr val="000000"/>
              </a:buClr>
              <a:buSzPts val="7200"/>
              <a:buFont typeface="Arial"/>
              <a:buNone/>
            </a:pPr>
            <a:r>
              <a:rPr b="0" i="0" lang="en-US" sz="7200" u="none" cap="none" strike="noStrike">
                <a:solidFill>
                  <a:srgbClr val="935387"/>
                </a:solidFill>
                <a:latin typeface="Just Another Hand"/>
                <a:ea typeface="Just Another Hand"/>
                <a:cs typeface="Just Another Hand"/>
                <a:sym typeface="Just Another Hand"/>
              </a:rPr>
              <a:t>Year </a:t>
            </a:r>
            <a:r>
              <a:rPr lang="en-US" sz="7200">
                <a:solidFill>
                  <a:srgbClr val="935387"/>
                </a:solidFill>
                <a:latin typeface="Just Another Hand"/>
                <a:ea typeface="Just Another Hand"/>
                <a:cs typeface="Just Another Hand"/>
                <a:sym typeface="Just Another Hand"/>
              </a:rPr>
              <a:t>6</a:t>
            </a:r>
            <a:r>
              <a:rPr b="0" i="0" lang="en-US" sz="7200" u="none" cap="none" strike="noStrike">
                <a:solidFill>
                  <a:srgbClr val="935387"/>
                </a:solidFill>
                <a:latin typeface="Just Another Hand"/>
                <a:ea typeface="Just Another Hand"/>
                <a:cs typeface="Just Another Hand"/>
                <a:sym typeface="Just Another Hand"/>
              </a:rPr>
              <a:t> Spring 1</a:t>
            </a:r>
            <a:endParaRPr b="0" i="0" sz="7200" u="none" cap="none" strike="noStrike">
              <a:solidFill>
                <a:srgbClr val="000000"/>
              </a:solidFill>
              <a:latin typeface="Just Another Hand"/>
              <a:ea typeface="Just Another Hand"/>
              <a:cs typeface="Just Another Hand"/>
              <a:sym typeface="Just Another Hand"/>
            </a:endParaRPr>
          </a:p>
        </p:txBody>
      </p:sp>
      <p:sp>
        <p:nvSpPr>
          <p:cNvPr id="110" name="Google Shape;110;p1"/>
          <p:cNvSpPr txBox="1"/>
          <p:nvPr/>
        </p:nvSpPr>
        <p:spPr>
          <a:xfrm rot="-25017">
            <a:off x="1984424" y="2390165"/>
            <a:ext cx="989426" cy="608117"/>
          </a:xfrm>
          <a:prstGeom prst="rect">
            <a:avLst/>
          </a:prstGeom>
          <a:noFill/>
          <a:ln>
            <a:noFill/>
          </a:ln>
        </p:spPr>
        <p:txBody>
          <a:bodyPr anchorCtr="0" anchor="t" bIns="0" lIns="0" spcFirstLastPara="1" rIns="0" wrap="square" tIns="0">
            <a:spAutoFit/>
          </a:bodyPr>
          <a:lstStyle/>
          <a:p>
            <a:pPr indent="0" lvl="0" marL="0" marR="0" rtl="0" algn="ctr">
              <a:lnSpc>
                <a:spcPct val="110004"/>
              </a:lnSpc>
              <a:spcBef>
                <a:spcPts val="0"/>
              </a:spcBef>
              <a:spcAft>
                <a:spcPts val="0"/>
              </a:spcAft>
              <a:buClr>
                <a:srgbClr val="000000"/>
              </a:buClr>
              <a:buSzPts val="3950"/>
              <a:buFont typeface="Arial"/>
              <a:buNone/>
            </a:pPr>
            <a:r>
              <a:rPr b="0" i="0" lang="en-US" sz="3950" u="none" cap="none" strike="noStrike">
                <a:solidFill>
                  <a:srgbClr val="FFFFFF"/>
                </a:solidFill>
                <a:latin typeface="Just Another Hand"/>
                <a:ea typeface="Just Another Hand"/>
                <a:cs typeface="Just Another Hand"/>
                <a:sym typeface="Just Another Hand"/>
              </a:rPr>
              <a:t>MATHS</a:t>
            </a:r>
            <a:endParaRPr b="0" i="0" sz="3950" u="none" cap="none" strike="noStrike">
              <a:solidFill>
                <a:srgbClr val="000000"/>
              </a:solidFill>
              <a:latin typeface="Just Another Hand"/>
              <a:ea typeface="Just Another Hand"/>
              <a:cs typeface="Just Another Hand"/>
              <a:sym typeface="Just Another Hand"/>
            </a:endParaRPr>
          </a:p>
        </p:txBody>
      </p:sp>
      <p:sp>
        <p:nvSpPr>
          <p:cNvPr id="111" name="Google Shape;111;p1"/>
          <p:cNvSpPr txBox="1"/>
          <p:nvPr/>
        </p:nvSpPr>
        <p:spPr>
          <a:xfrm rot="108401">
            <a:off x="5120750" y="2704859"/>
            <a:ext cx="2017303" cy="608103"/>
          </a:xfrm>
          <a:prstGeom prst="rect">
            <a:avLst/>
          </a:prstGeom>
          <a:noFill/>
          <a:ln>
            <a:noFill/>
          </a:ln>
        </p:spPr>
        <p:txBody>
          <a:bodyPr anchorCtr="0" anchor="t" bIns="0" lIns="0" spcFirstLastPara="1" rIns="0" wrap="square" tIns="0">
            <a:spAutoFit/>
          </a:bodyPr>
          <a:lstStyle/>
          <a:p>
            <a:pPr indent="0" lvl="0" marL="0" marR="0" rtl="0" algn="ctr">
              <a:lnSpc>
                <a:spcPct val="110004"/>
              </a:lnSpc>
              <a:spcBef>
                <a:spcPts val="0"/>
              </a:spcBef>
              <a:spcAft>
                <a:spcPts val="0"/>
              </a:spcAft>
              <a:buClr>
                <a:srgbClr val="000000"/>
              </a:buClr>
              <a:buSzPts val="3950"/>
              <a:buFont typeface="Arial"/>
              <a:buNone/>
            </a:pPr>
            <a:r>
              <a:rPr b="0" i="0" lang="en-US" sz="3950" u="none" cap="none" strike="noStrike">
                <a:solidFill>
                  <a:srgbClr val="FFFFFF"/>
                </a:solidFill>
                <a:latin typeface="Just Another Hand"/>
                <a:ea typeface="Just Another Hand"/>
                <a:cs typeface="Just Another Hand"/>
                <a:sym typeface="Just Another Hand"/>
              </a:rPr>
              <a:t>SCIENCE</a:t>
            </a:r>
            <a:endParaRPr b="0" i="0" sz="3950" u="none" cap="none" strike="noStrike">
              <a:solidFill>
                <a:srgbClr val="FFFFFF"/>
              </a:solidFill>
              <a:latin typeface="Just Another Hand"/>
              <a:ea typeface="Just Another Hand"/>
              <a:cs typeface="Just Another Hand"/>
              <a:sym typeface="Just Another Hand"/>
            </a:endParaRPr>
          </a:p>
        </p:txBody>
      </p:sp>
      <p:sp>
        <p:nvSpPr>
          <p:cNvPr id="112" name="Google Shape;112;p1"/>
          <p:cNvSpPr/>
          <p:nvPr/>
        </p:nvSpPr>
        <p:spPr>
          <a:xfrm rot="-7336907">
            <a:off x="1700127" y="8974460"/>
            <a:ext cx="822094" cy="800514"/>
          </a:xfrm>
          <a:custGeom>
            <a:rect b="b" l="l" r="r" t="t"/>
            <a:pathLst>
              <a:path extrusionOk="0" h="800514" w="822094">
                <a:moveTo>
                  <a:pt x="0" y="0"/>
                </a:moveTo>
                <a:lnTo>
                  <a:pt x="822094" y="0"/>
                </a:lnTo>
                <a:lnTo>
                  <a:pt x="822094" y="800514"/>
                </a:lnTo>
                <a:lnTo>
                  <a:pt x="0" y="800514"/>
                </a:lnTo>
                <a:lnTo>
                  <a:pt x="0" y="0"/>
                </a:lnTo>
                <a:close/>
              </a:path>
            </a:pathLst>
          </a:custGeom>
          <a:blipFill rotWithShape="1">
            <a:blip r:embed="rId11">
              <a:alphaModFix/>
            </a:blip>
            <a:stretch>
              <a:fillRect b="0" l="0" r="0" t="0"/>
            </a:stretch>
          </a:blipFill>
          <a:ln>
            <a:noFill/>
          </a:ln>
        </p:spPr>
      </p:sp>
      <p:grpSp>
        <p:nvGrpSpPr>
          <p:cNvPr id="113" name="Google Shape;113;p1"/>
          <p:cNvGrpSpPr/>
          <p:nvPr/>
        </p:nvGrpSpPr>
        <p:grpSpPr>
          <a:xfrm rot="22053">
            <a:off x="2852776" y="6723260"/>
            <a:ext cx="4139816" cy="973980"/>
            <a:chOff x="0" y="-28575"/>
            <a:chExt cx="1483615" cy="349052"/>
          </a:xfrm>
        </p:grpSpPr>
        <p:sp>
          <p:nvSpPr>
            <p:cNvPr id="114" name="Google Shape;114;p1"/>
            <p:cNvSpPr/>
            <p:nvPr/>
          </p:nvSpPr>
          <p:spPr>
            <a:xfrm>
              <a:off x="0" y="0"/>
              <a:ext cx="1483615" cy="320477"/>
            </a:xfrm>
            <a:custGeom>
              <a:rect b="b" l="l" r="r" t="t"/>
              <a:pathLst>
                <a:path extrusionOk="0" h="320477" w="1483615">
                  <a:moveTo>
                    <a:pt x="69194" y="0"/>
                  </a:moveTo>
                  <a:lnTo>
                    <a:pt x="1414421" y="0"/>
                  </a:lnTo>
                  <a:cubicBezTo>
                    <a:pt x="1432772" y="0"/>
                    <a:pt x="1450372" y="7290"/>
                    <a:pt x="1463349" y="20267"/>
                  </a:cubicBezTo>
                  <a:cubicBezTo>
                    <a:pt x="1476325" y="33243"/>
                    <a:pt x="1483615" y="50843"/>
                    <a:pt x="1483615" y="69194"/>
                  </a:cubicBezTo>
                  <a:lnTo>
                    <a:pt x="1483615" y="251283"/>
                  </a:lnTo>
                  <a:cubicBezTo>
                    <a:pt x="1483615" y="269635"/>
                    <a:pt x="1476325" y="287234"/>
                    <a:pt x="1463349" y="300211"/>
                  </a:cubicBezTo>
                  <a:cubicBezTo>
                    <a:pt x="1450372" y="313187"/>
                    <a:pt x="1432772" y="320477"/>
                    <a:pt x="1414421" y="320477"/>
                  </a:cubicBezTo>
                  <a:lnTo>
                    <a:pt x="69194" y="320477"/>
                  </a:lnTo>
                  <a:cubicBezTo>
                    <a:pt x="50843" y="320477"/>
                    <a:pt x="33243" y="313187"/>
                    <a:pt x="20267" y="300211"/>
                  </a:cubicBezTo>
                  <a:cubicBezTo>
                    <a:pt x="7290" y="287234"/>
                    <a:pt x="0" y="269635"/>
                    <a:pt x="0" y="251283"/>
                  </a:cubicBezTo>
                  <a:lnTo>
                    <a:pt x="0" y="69194"/>
                  </a:lnTo>
                  <a:cubicBezTo>
                    <a:pt x="0" y="50843"/>
                    <a:pt x="7290" y="33243"/>
                    <a:pt x="20267" y="20267"/>
                  </a:cubicBezTo>
                  <a:cubicBezTo>
                    <a:pt x="33243" y="7290"/>
                    <a:pt x="50843" y="0"/>
                    <a:pt x="69194" y="0"/>
                  </a:cubicBezTo>
                  <a:close/>
                </a:path>
              </a:pathLst>
            </a:custGeom>
            <a:solidFill>
              <a:srgbClr val="935387"/>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5" name="Google Shape;115;p1"/>
            <p:cNvSpPr txBox="1"/>
            <p:nvPr/>
          </p:nvSpPr>
          <p:spPr>
            <a:xfrm>
              <a:off x="0" y="-28575"/>
              <a:ext cx="1483615" cy="349052"/>
            </a:xfrm>
            <a:prstGeom prst="rect">
              <a:avLst/>
            </a:prstGeom>
            <a:noFill/>
            <a:ln>
              <a:noFill/>
            </a:ln>
          </p:spPr>
          <p:txBody>
            <a:bodyPr anchorCtr="0" anchor="ctr" bIns="50800" lIns="50800" spcFirstLastPara="1" rIns="50800" wrap="square" tIns="50800">
              <a:noAutofit/>
            </a:bodyPr>
            <a:lstStyle/>
            <a:p>
              <a:pPr indent="0" lvl="0" marL="0" marR="0" rtl="0" algn="ctr">
                <a:lnSpc>
                  <a:spcPct val="108888"/>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116" name="Google Shape;116;p1"/>
          <p:cNvSpPr txBox="1"/>
          <p:nvPr/>
        </p:nvSpPr>
        <p:spPr>
          <a:xfrm rot="22108">
            <a:off x="3126697" y="6906205"/>
            <a:ext cx="3591974" cy="608113"/>
          </a:xfrm>
          <a:prstGeom prst="rect">
            <a:avLst/>
          </a:prstGeom>
          <a:noFill/>
          <a:ln>
            <a:noFill/>
          </a:ln>
        </p:spPr>
        <p:txBody>
          <a:bodyPr anchorCtr="0" anchor="t" bIns="0" lIns="0" spcFirstLastPara="1" rIns="0" wrap="square" tIns="0">
            <a:spAutoFit/>
          </a:bodyPr>
          <a:lstStyle/>
          <a:p>
            <a:pPr indent="0" lvl="0" marL="0" marR="0" rtl="0" algn="ctr">
              <a:lnSpc>
                <a:spcPct val="110004"/>
              </a:lnSpc>
              <a:spcBef>
                <a:spcPts val="0"/>
              </a:spcBef>
              <a:spcAft>
                <a:spcPts val="0"/>
              </a:spcAft>
              <a:buClr>
                <a:srgbClr val="000000"/>
              </a:buClr>
              <a:buSzPts val="3950"/>
              <a:buFont typeface="Arial"/>
              <a:buNone/>
            </a:pPr>
            <a:r>
              <a:rPr b="0" i="0" lang="en-US" sz="3950" u="none" cap="none" strike="noStrike">
                <a:solidFill>
                  <a:srgbClr val="FFFFFF"/>
                </a:solidFill>
                <a:latin typeface="Just Another Hand"/>
                <a:ea typeface="Just Another Hand"/>
                <a:cs typeface="Just Another Hand"/>
                <a:sym typeface="Just Another Hand"/>
              </a:rPr>
              <a:t>ENGLISH</a:t>
            </a:r>
            <a:endParaRPr b="0" i="0" sz="3950" u="none" cap="none" strike="noStrike">
              <a:solidFill>
                <a:srgbClr val="FFFFFF"/>
              </a:solidFill>
              <a:latin typeface="Just Another Hand"/>
              <a:ea typeface="Just Another Hand"/>
              <a:cs typeface="Just Another Hand"/>
              <a:sym typeface="Just Another Hand"/>
            </a:endParaRPr>
          </a:p>
        </p:txBody>
      </p:sp>
      <p:sp>
        <p:nvSpPr>
          <p:cNvPr id="117" name="Google Shape;117;p1"/>
          <p:cNvSpPr txBox="1"/>
          <p:nvPr/>
        </p:nvSpPr>
        <p:spPr>
          <a:xfrm rot="131874">
            <a:off x="5066958" y="3572422"/>
            <a:ext cx="1971250" cy="3149656"/>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US" sz="1000">
                <a:solidFill>
                  <a:schemeClr val="dk1"/>
                </a:solidFill>
                <a:latin typeface="Playwrite GB S"/>
                <a:ea typeface="Playwrite GB S"/>
                <a:cs typeface="Playwrite GB S"/>
                <a:sym typeface="Playwrite GB S"/>
              </a:rPr>
              <a:t>This term we will be looking at light. Children name and identify simple parts of the</a:t>
            </a:r>
            <a:endParaRPr sz="1000">
              <a:solidFill>
                <a:schemeClr val="dk1"/>
              </a:solidFill>
              <a:latin typeface="Playwrite GB S"/>
              <a:ea typeface="Playwrite GB S"/>
              <a:cs typeface="Playwrite GB S"/>
              <a:sym typeface="Playwrite GB S"/>
            </a:endParaRPr>
          </a:p>
          <a:p>
            <a:pPr indent="0" lvl="0" marL="0" rtl="0" algn="l">
              <a:spcBef>
                <a:spcPts val="0"/>
              </a:spcBef>
              <a:spcAft>
                <a:spcPts val="0"/>
              </a:spcAft>
              <a:buNone/>
            </a:pPr>
            <a:r>
              <a:rPr lang="en-US" sz="1000">
                <a:solidFill>
                  <a:schemeClr val="dk1"/>
                </a:solidFill>
                <a:latin typeface="Playwrite GB S"/>
                <a:ea typeface="Playwrite GB S"/>
                <a:cs typeface="Playwrite GB S"/>
                <a:sym typeface="Playwrite GB S"/>
              </a:rPr>
              <a:t>human eye and discuss their functions in relation to being able to see objects. </a:t>
            </a:r>
            <a:endParaRPr sz="1000">
              <a:solidFill>
                <a:schemeClr val="dk1"/>
              </a:solidFill>
              <a:latin typeface="Playwrite GB S"/>
              <a:ea typeface="Playwrite GB S"/>
              <a:cs typeface="Playwrite GB S"/>
              <a:sym typeface="Playwrite GB S"/>
            </a:endParaRPr>
          </a:p>
          <a:p>
            <a:pPr indent="0" lvl="0" marL="0" rtl="0" algn="l">
              <a:spcBef>
                <a:spcPts val="0"/>
              </a:spcBef>
              <a:spcAft>
                <a:spcPts val="0"/>
              </a:spcAft>
              <a:buNone/>
            </a:pPr>
            <a:r>
              <a:t/>
            </a:r>
            <a:endParaRPr sz="1000">
              <a:solidFill>
                <a:schemeClr val="dk1"/>
              </a:solidFill>
              <a:latin typeface="Playwrite GB S"/>
              <a:ea typeface="Playwrite GB S"/>
              <a:cs typeface="Playwrite GB S"/>
              <a:sym typeface="Playwrite GB S"/>
            </a:endParaRPr>
          </a:p>
          <a:p>
            <a:pPr indent="0" lvl="0" marL="0" rtl="0" algn="l">
              <a:spcBef>
                <a:spcPts val="0"/>
              </a:spcBef>
              <a:spcAft>
                <a:spcPts val="0"/>
              </a:spcAft>
              <a:buClr>
                <a:schemeClr val="dk1"/>
              </a:buClr>
              <a:buSzPts val="1100"/>
              <a:buFont typeface="Arial"/>
              <a:buNone/>
            </a:pPr>
            <a:r>
              <a:rPr lang="en-US" sz="1000">
                <a:solidFill>
                  <a:schemeClr val="dk1"/>
                </a:solidFill>
                <a:latin typeface="Playwrite GB S"/>
                <a:ea typeface="Playwrite GB S"/>
                <a:cs typeface="Playwrite GB S"/>
                <a:sym typeface="Playwrite GB S"/>
              </a:rPr>
              <a:t>Children also explore the idea that some objects emit light while others reflect light. By the end of this step, children should identify that light travels from a light source</a:t>
            </a:r>
            <a:endParaRPr sz="1000">
              <a:solidFill>
                <a:schemeClr val="dk1"/>
              </a:solidFill>
              <a:latin typeface="Playwrite GB S"/>
              <a:ea typeface="Playwrite GB S"/>
              <a:cs typeface="Playwrite GB S"/>
              <a:sym typeface="Playwrite GB S"/>
            </a:endParaRPr>
          </a:p>
          <a:p>
            <a:pPr indent="0" lvl="0" marL="0" rtl="0" algn="l">
              <a:spcBef>
                <a:spcPts val="0"/>
              </a:spcBef>
              <a:spcAft>
                <a:spcPts val="0"/>
              </a:spcAft>
              <a:buNone/>
            </a:pPr>
            <a:r>
              <a:rPr lang="en-US" sz="1000">
                <a:solidFill>
                  <a:schemeClr val="dk1"/>
                </a:solidFill>
                <a:latin typeface="Playwrite GB S"/>
                <a:ea typeface="Playwrite GB S"/>
                <a:cs typeface="Playwrite GB S"/>
                <a:sym typeface="Playwrite GB S"/>
              </a:rPr>
              <a:t>to an object, then to the eye.</a:t>
            </a:r>
            <a:endParaRPr sz="1000">
              <a:solidFill>
                <a:schemeClr val="dk1"/>
              </a:solidFill>
              <a:latin typeface="Playwrite GB S"/>
              <a:ea typeface="Playwrite GB S"/>
              <a:cs typeface="Playwrite GB S"/>
              <a:sym typeface="Playwrite GB S"/>
            </a:endParaRPr>
          </a:p>
          <a:p>
            <a:pPr indent="0" lvl="0" marL="0" rtl="0" algn="l">
              <a:spcBef>
                <a:spcPts val="0"/>
              </a:spcBef>
              <a:spcAft>
                <a:spcPts val="0"/>
              </a:spcAft>
              <a:buNone/>
            </a:pPr>
            <a:r>
              <a:t/>
            </a:r>
            <a:endParaRPr sz="1000">
              <a:solidFill>
                <a:schemeClr val="dk1"/>
              </a:solidFill>
              <a:latin typeface="Playwrite GB S"/>
              <a:ea typeface="Playwrite GB S"/>
              <a:cs typeface="Playwrite GB S"/>
              <a:sym typeface="Playwrite GB S"/>
            </a:endParaRPr>
          </a:p>
          <a:p>
            <a:pPr indent="0" lvl="0" marL="0" rtl="0" algn="l">
              <a:spcBef>
                <a:spcPts val="0"/>
              </a:spcBef>
              <a:spcAft>
                <a:spcPts val="0"/>
              </a:spcAft>
              <a:buClr>
                <a:schemeClr val="dk1"/>
              </a:buClr>
              <a:buSzPts val="1100"/>
              <a:buFont typeface="Arial"/>
              <a:buNone/>
            </a:pPr>
            <a:r>
              <a:rPr lang="en-US" sz="1000">
                <a:solidFill>
                  <a:schemeClr val="dk1"/>
                </a:solidFill>
                <a:latin typeface="Playwrite GB S"/>
                <a:ea typeface="Playwrite GB S"/>
                <a:cs typeface="Playwrite GB S"/>
                <a:sym typeface="Playwrite GB S"/>
              </a:rPr>
              <a:t>The concept that light travels in straight lines will be covered in greater detail in later in the term.</a:t>
            </a:r>
            <a:endParaRPr sz="1000">
              <a:solidFill>
                <a:schemeClr val="dk1"/>
              </a:solidFill>
              <a:latin typeface="Playwrite GB S"/>
              <a:ea typeface="Playwrite GB S"/>
              <a:cs typeface="Playwrite GB S"/>
              <a:sym typeface="Playwrite GB S"/>
            </a:endParaRPr>
          </a:p>
          <a:p>
            <a:pPr indent="0" lvl="0" marL="0" rtl="0" algn="l">
              <a:spcBef>
                <a:spcPts val="0"/>
              </a:spcBef>
              <a:spcAft>
                <a:spcPts val="0"/>
              </a:spcAft>
              <a:buNone/>
            </a:pPr>
            <a:r>
              <a:t/>
            </a:r>
            <a:endParaRPr sz="1000">
              <a:solidFill>
                <a:schemeClr val="dk1"/>
              </a:solidFill>
              <a:latin typeface="Playwrite GB S"/>
              <a:ea typeface="Playwrite GB S"/>
              <a:cs typeface="Playwrite GB S"/>
              <a:sym typeface="Playwrite GB S"/>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1" name="Shape 121"/>
        <p:cNvGrpSpPr/>
        <p:nvPr/>
      </p:nvGrpSpPr>
      <p:grpSpPr>
        <a:xfrm>
          <a:off x="0" y="0"/>
          <a:ext cx="0" cy="0"/>
          <a:chOff x="0" y="0"/>
          <a:chExt cx="0" cy="0"/>
        </a:xfrm>
      </p:grpSpPr>
      <p:sp>
        <p:nvSpPr>
          <p:cNvPr id="122" name="Google Shape;122;p2"/>
          <p:cNvSpPr/>
          <p:nvPr/>
        </p:nvSpPr>
        <p:spPr>
          <a:xfrm rot="5400000">
            <a:off x="-1566000" y="1566000"/>
            <a:ext cx="10692000" cy="7560000"/>
          </a:xfrm>
          <a:custGeom>
            <a:rect b="b" l="l" r="r" t="t"/>
            <a:pathLst>
              <a:path extrusionOk="0" h="7560000" w="10692000">
                <a:moveTo>
                  <a:pt x="0" y="7560000"/>
                </a:moveTo>
                <a:lnTo>
                  <a:pt x="0" y="0"/>
                </a:lnTo>
                <a:lnTo>
                  <a:pt x="10692000" y="0"/>
                </a:lnTo>
                <a:lnTo>
                  <a:pt x="10692000" y="7560000"/>
                </a:lnTo>
                <a:lnTo>
                  <a:pt x="0" y="7560000"/>
                </a:lnTo>
                <a:close/>
              </a:path>
            </a:pathLst>
          </a:custGeom>
          <a:blipFill rotWithShape="1">
            <a:blip r:embed="rId3">
              <a:alphaModFix/>
            </a:blip>
            <a:stretch>
              <a:fillRect b="-3325" l="-5111" r="-6365" t="-2847"/>
            </a:stretch>
          </a:blipFill>
          <a:ln>
            <a:noFill/>
          </a:ln>
        </p:spPr>
      </p:sp>
      <p:sp>
        <p:nvSpPr>
          <p:cNvPr id="123" name="Google Shape;123;p2"/>
          <p:cNvSpPr/>
          <p:nvPr/>
        </p:nvSpPr>
        <p:spPr>
          <a:xfrm rot="-8514537">
            <a:off x="1408228" y="5006019"/>
            <a:ext cx="1076614" cy="1076614"/>
          </a:xfrm>
          <a:custGeom>
            <a:rect b="b" l="l" r="r" t="t"/>
            <a:pathLst>
              <a:path extrusionOk="0" h="1076614" w="1076614">
                <a:moveTo>
                  <a:pt x="0" y="0"/>
                </a:moveTo>
                <a:lnTo>
                  <a:pt x="1076614" y="0"/>
                </a:lnTo>
                <a:lnTo>
                  <a:pt x="1076614" y="1076613"/>
                </a:lnTo>
                <a:lnTo>
                  <a:pt x="0" y="1076613"/>
                </a:lnTo>
                <a:lnTo>
                  <a:pt x="0" y="0"/>
                </a:lnTo>
                <a:close/>
              </a:path>
            </a:pathLst>
          </a:custGeom>
          <a:blipFill rotWithShape="1">
            <a:blip r:embed="rId4">
              <a:alphaModFix/>
            </a:blip>
            <a:stretch>
              <a:fillRect b="0" l="0" r="0" t="0"/>
            </a:stretch>
          </a:blipFill>
          <a:ln>
            <a:noFill/>
          </a:ln>
        </p:spPr>
      </p:sp>
      <p:sp>
        <p:nvSpPr>
          <p:cNvPr id="124" name="Google Shape;124;p2"/>
          <p:cNvSpPr/>
          <p:nvPr/>
        </p:nvSpPr>
        <p:spPr>
          <a:xfrm rot="10713372">
            <a:off x="111093" y="1820048"/>
            <a:ext cx="4589095" cy="3091903"/>
          </a:xfrm>
          <a:custGeom>
            <a:rect b="b" l="l" r="r" t="t"/>
            <a:pathLst>
              <a:path extrusionOk="0" h="3091903" w="4589095">
                <a:moveTo>
                  <a:pt x="0" y="0"/>
                </a:moveTo>
                <a:lnTo>
                  <a:pt x="4589095" y="0"/>
                </a:lnTo>
                <a:lnTo>
                  <a:pt x="4589095" y="3091903"/>
                </a:lnTo>
                <a:lnTo>
                  <a:pt x="0" y="3091903"/>
                </a:lnTo>
                <a:lnTo>
                  <a:pt x="0" y="0"/>
                </a:lnTo>
                <a:close/>
              </a:path>
            </a:pathLst>
          </a:custGeom>
          <a:blipFill rotWithShape="1">
            <a:blip r:embed="rId5">
              <a:alphaModFix/>
            </a:blip>
            <a:stretch>
              <a:fillRect b="0" l="0" r="0" t="0"/>
            </a:stretch>
          </a:blipFill>
          <a:ln>
            <a:noFill/>
          </a:ln>
        </p:spPr>
      </p:sp>
      <p:grpSp>
        <p:nvGrpSpPr>
          <p:cNvPr id="125" name="Google Shape;125;p2"/>
          <p:cNvGrpSpPr/>
          <p:nvPr/>
        </p:nvGrpSpPr>
        <p:grpSpPr>
          <a:xfrm rot="-1317">
            <a:off x="335725" y="1086079"/>
            <a:ext cx="4139812" cy="3956292"/>
            <a:chOff x="0" y="-19050"/>
            <a:chExt cx="1483615" cy="1417846"/>
          </a:xfrm>
        </p:grpSpPr>
        <p:sp>
          <p:nvSpPr>
            <p:cNvPr id="126" name="Google Shape;126;p2"/>
            <p:cNvSpPr/>
            <p:nvPr/>
          </p:nvSpPr>
          <p:spPr>
            <a:xfrm>
              <a:off x="0" y="0"/>
              <a:ext cx="1483615" cy="1398796"/>
            </a:xfrm>
            <a:custGeom>
              <a:rect b="b" l="l" r="r" t="t"/>
              <a:pathLst>
                <a:path extrusionOk="0" h="1398796" w="1483615">
                  <a:moveTo>
                    <a:pt x="69194" y="0"/>
                  </a:moveTo>
                  <a:lnTo>
                    <a:pt x="1414421" y="0"/>
                  </a:lnTo>
                  <a:cubicBezTo>
                    <a:pt x="1432772" y="0"/>
                    <a:pt x="1450372" y="7290"/>
                    <a:pt x="1463349" y="20267"/>
                  </a:cubicBezTo>
                  <a:cubicBezTo>
                    <a:pt x="1476325" y="33243"/>
                    <a:pt x="1483615" y="50843"/>
                    <a:pt x="1483615" y="69194"/>
                  </a:cubicBezTo>
                  <a:lnTo>
                    <a:pt x="1483615" y="1329602"/>
                  </a:lnTo>
                  <a:cubicBezTo>
                    <a:pt x="1483615" y="1347953"/>
                    <a:pt x="1476325" y="1365553"/>
                    <a:pt x="1463349" y="1378530"/>
                  </a:cubicBezTo>
                  <a:cubicBezTo>
                    <a:pt x="1450372" y="1391506"/>
                    <a:pt x="1432772" y="1398796"/>
                    <a:pt x="1414421" y="1398796"/>
                  </a:cubicBezTo>
                  <a:lnTo>
                    <a:pt x="69194" y="1398796"/>
                  </a:lnTo>
                  <a:cubicBezTo>
                    <a:pt x="50843" y="1398796"/>
                    <a:pt x="33243" y="1391506"/>
                    <a:pt x="20267" y="1378530"/>
                  </a:cubicBezTo>
                  <a:cubicBezTo>
                    <a:pt x="7290" y="1365553"/>
                    <a:pt x="0" y="1347953"/>
                    <a:pt x="0" y="1329602"/>
                  </a:cubicBezTo>
                  <a:lnTo>
                    <a:pt x="0" y="69194"/>
                  </a:lnTo>
                  <a:cubicBezTo>
                    <a:pt x="0" y="50843"/>
                    <a:pt x="7290" y="33243"/>
                    <a:pt x="20267" y="20267"/>
                  </a:cubicBezTo>
                  <a:cubicBezTo>
                    <a:pt x="33243" y="7290"/>
                    <a:pt x="50843" y="0"/>
                    <a:pt x="69194" y="0"/>
                  </a:cubicBezTo>
                  <a:close/>
                </a:path>
              </a:pathLst>
            </a:custGeom>
            <a:solidFill>
              <a:srgbClr val="000000">
                <a:alpha val="0"/>
              </a:srgbClr>
            </a:solidFill>
            <a:ln cap="rnd" cmpd="sng" w="38100">
              <a:solidFill>
                <a:srgbClr val="21211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7" name="Google Shape;127;p2"/>
            <p:cNvSpPr txBox="1"/>
            <p:nvPr/>
          </p:nvSpPr>
          <p:spPr>
            <a:xfrm>
              <a:off x="0" y="-19050"/>
              <a:ext cx="1483615" cy="1417846"/>
            </a:xfrm>
            <a:prstGeom prst="rect">
              <a:avLst/>
            </a:prstGeom>
            <a:noFill/>
            <a:ln>
              <a:noFill/>
            </a:ln>
          </p:spPr>
          <p:txBody>
            <a:bodyPr anchorCtr="0" anchor="ctr" bIns="50800" lIns="50800" spcFirstLastPara="1" rIns="50800" wrap="square" tIns="50800">
              <a:noAutofit/>
            </a:bodyPr>
            <a:lstStyle/>
            <a:p>
              <a:pPr indent="0" lvl="0" marL="0" marR="0" rtl="0" algn="ctr">
                <a:lnSpc>
                  <a:spcPct val="108888"/>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a:p>
              <a:pPr indent="0" lvl="0" marL="0" marR="0" rtl="0" algn="ctr">
                <a:lnSpc>
                  <a:spcPct val="108888"/>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a:p>
              <a:pPr indent="0" lvl="0" marL="0" marR="0" rtl="0" algn="ctr">
                <a:lnSpc>
                  <a:spcPct val="108888"/>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a:p>
              <a:pPr indent="0" lvl="0" marL="0" marR="0" rtl="0" algn="ctr">
                <a:lnSpc>
                  <a:spcPct val="108888"/>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nvGrpSpPr>
          <p:cNvPr id="128" name="Google Shape;128;p2"/>
          <p:cNvGrpSpPr/>
          <p:nvPr/>
        </p:nvGrpSpPr>
        <p:grpSpPr>
          <a:xfrm rot="-1317">
            <a:off x="336388" y="918276"/>
            <a:ext cx="4139812" cy="973979"/>
            <a:chOff x="0" y="-28575"/>
            <a:chExt cx="1483615" cy="349052"/>
          </a:xfrm>
        </p:grpSpPr>
        <p:sp>
          <p:nvSpPr>
            <p:cNvPr id="129" name="Google Shape;129;p2"/>
            <p:cNvSpPr/>
            <p:nvPr/>
          </p:nvSpPr>
          <p:spPr>
            <a:xfrm>
              <a:off x="0" y="0"/>
              <a:ext cx="1483615" cy="320477"/>
            </a:xfrm>
            <a:custGeom>
              <a:rect b="b" l="l" r="r" t="t"/>
              <a:pathLst>
                <a:path extrusionOk="0" h="320477" w="1483615">
                  <a:moveTo>
                    <a:pt x="69194" y="0"/>
                  </a:moveTo>
                  <a:lnTo>
                    <a:pt x="1414421" y="0"/>
                  </a:lnTo>
                  <a:cubicBezTo>
                    <a:pt x="1432772" y="0"/>
                    <a:pt x="1450372" y="7290"/>
                    <a:pt x="1463349" y="20267"/>
                  </a:cubicBezTo>
                  <a:cubicBezTo>
                    <a:pt x="1476325" y="33243"/>
                    <a:pt x="1483615" y="50843"/>
                    <a:pt x="1483615" y="69194"/>
                  </a:cubicBezTo>
                  <a:lnTo>
                    <a:pt x="1483615" y="251283"/>
                  </a:lnTo>
                  <a:cubicBezTo>
                    <a:pt x="1483615" y="269635"/>
                    <a:pt x="1476325" y="287234"/>
                    <a:pt x="1463349" y="300211"/>
                  </a:cubicBezTo>
                  <a:cubicBezTo>
                    <a:pt x="1450372" y="313187"/>
                    <a:pt x="1432772" y="320477"/>
                    <a:pt x="1414421" y="320477"/>
                  </a:cubicBezTo>
                  <a:lnTo>
                    <a:pt x="69194" y="320477"/>
                  </a:lnTo>
                  <a:cubicBezTo>
                    <a:pt x="50843" y="320477"/>
                    <a:pt x="33243" y="313187"/>
                    <a:pt x="20267" y="300211"/>
                  </a:cubicBezTo>
                  <a:cubicBezTo>
                    <a:pt x="7290" y="287234"/>
                    <a:pt x="0" y="269635"/>
                    <a:pt x="0" y="251283"/>
                  </a:cubicBezTo>
                  <a:lnTo>
                    <a:pt x="0" y="69194"/>
                  </a:lnTo>
                  <a:cubicBezTo>
                    <a:pt x="0" y="50843"/>
                    <a:pt x="7290" y="33243"/>
                    <a:pt x="20267" y="20267"/>
                  </a:cubicBezTo>
                  <a:cubicBezTo>
                    <a:pt x="33243" y="7290"/>
                    <a:pt x="50843" y="0"/>
                    <a:pt x="69194" y="0"/>
                  </a:cubicBezTo>
                  <a:close/>
                </a:path>
              </a:pathLst>
            </a:custGeom>
            <a:solidFill>
              <a:srgbClr val="935387"/>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0" name="Google Shape;130;p2"/>
            <p:cNvSpPr txBox="1"/>
            <p:nvPr/>
          </p:nvSpPr>
          <p:spPr>
            <a:xfrm>
              <a:off x="0" y="-28575"/>
              <a:ext cx="1483615" cy="349052"/>
            </a:xfrm>
            <a:prstGeom prst="rect">
              <a:avLst/>
            </a:prstGeom>
            <a:noFill/>
            <a:ln>
              <a:noFill/>
            </a:ln>
          </p:spPr>
          <p:txBody>
            <a:bodyPr anchorCtr="0" anchor="ctr" bIns="50800" lIns="50800" spcFirstLastPara="1" rIns="50800" wrap="square" tIns="50800">
              <a:noAutofit/>
            </a:bodyPr>
            <a:lstStyle/>
            <a:p>
              <a:pPr indent="0" lvl="0" marL="0" marR="0" rtl="0" algn="ctr">
                <a:lnSpc>
                  <a:spcPct val="108888"/>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131" name="Google Shape;131;p2"/>
          <p:cNvSpPr/>
          <p:nvPr/>
        </p:nvSpPr>
        <p:spPr>
          <a:xfrm rot="217943">
            <a:off x="5436095" y="728572"/>
            <a:ext cx="601452" cy="865398"/>
          </a:xfrm>
          <a:custGeom>
            <a:rect b="b" l="l" r="r" t="t"/>
            <a:pathLst>
              <a:path extrusionOk="0" h="865398" w="601452">
                <a:moveTo>
                  <a:pt x="0" y="0"/>
                </a:moveTo>
                <a:lnTo>
                  <a:pt x="601452" y="0"/>
                </a:lnTo>
                <a:lnTo>
                  <a:pt x="601452" y="865398"/>
                </a:lnTo>
                <a:lnTo>
                  <a:pt x="0" y="865398"/>
                </a:lnTo>
                <a:lnTo>
                  <a:pt x="0" y="0"/>
                </a:lnTo>
                <a:close/>
              </a:path>
            </a:pathLst>
          </a:custGeom>
          <a:blipFill rotWithShape="1">
            <a:blip r:embed="rId6">
              <a:alphaModFix/>
            </a:blip>
            <a:stretch>
              <a:fillRect b="0" l="0" r="0" t="0"/>
            </a:stretch>
          </a:blipFill>
          <a:ln>
            <a:noFill/>
          </a:ln>
        </p:spPr>
      </p:sp>
      <p:sp>
        <p:nvSpPr>
          <p:cNvPr id="132" name="Google Shape;132;p2"/>
          <p:cNvSpPr/>
          <p:nvPr/>
        </p:nvSpPr>
        <p:spPr>
          <a:xfrm rot="5400000">
            <a:off x="3140336" y="-3505919"/>
            <a:ext cx="1279328" cy="6779774"/>
          </a:xfrm>
          <a:custGeom>
            <a:rect b="b" l="l" r="r" t="t"/>
            <a:pathLst>
              <a:path extrusionOk="0" h="6779774" w="1279328">
                <a:moveTo>
                  <a:pt x="0" y="0"/>
                </a:moveTo>
                <a:lnTo>
                  <a:pt x="1279328" y="0"/>
                </a:lnTo>
                <a:lnTo>
                  <a:pt x="1279328" y="6779774"/>
                </a:lnTo>
                <a:lnTo>
                  <a:pt x="0" y="6779774"/>
                </a:lnTo>
                <a:lnTo>
                  <a:pt x="0" y="0"/>
                </a:lnTo>
                <a:close/>
              </a:path>
            </a:pathLst>
          </a:custGeom>
          <a:blipFill rotWithShape="1">
            <a:blip r:embed="rId7">
              <a:alphaModFix/>
            </a:blip>
            <a:stretch>
              <a:fillRect b="0" l="0" r="0" t="-101267"/>
            </a:stretch>
          </a:blipFill>
          <a:ln>
            <a:noFill/>
          </a:ln>
        </p:spPr>
      </p:sp>
      <p:sp>
        <p:nvSpPr>
          <p:cNvPr id="133" name="Google Shape;133;p2"/>
          <p:cNvSpPr/>
          <p:nvPr/>
        </p:nvSpPr>
        <p:spPr>
          <a:xfrm rot="200221">
            <a:off x="2548126" y="6187174"/>
            <a:ext cx="4740659" cy="3194019"/>
          </a:xfrm>
          <a:custGeom>
            <a:rect b="b" l="l" r="r" t="t"/>
            <a:pathLst>
              <a:path extrusionOk="0" h="3194019" w="4740659">
                <a:moveTo>
                  <a:pt x="0" y="0"/>
                </a:moveTo>
                <a:lnTo>
                  <a:pt x="4740659" y="0"/>
                </a:lnTo>
                <a:lnTo>
                  <a:pt x="4740659" y="3194019"/>
                </a:lnTo>
                <a:lnTo>
                  <a:pt x="0" y="3194019"/>
                </a:lnTo>
                <a:lnTo>
                  <a:pt x="0" y="0"/>
                </a:lnTo>
                <a:close/>
              </a:path>
            </a:pathLst>
          </a:custGeom>
          <a:blipFill rotWithShape="1">
            <a:blip r:embed="rId8">
              <a:alphaModFix/>
            </a:blip>
            <a:stretch>
              <a:fillRect b="0" l="0" r="0" t="0"/>
            </a:stretch>
          </a:blipFill>
          <a:ln>
            <a:noFill/>
          </a:ln>
        </p:spPr>
      </p:sp>
      <p:grpSp>
        <p:nvGrpSpPr>
          <p:cNvPr id="134" name="Google Shape;134;p2"/>
          <p:cNvGrpSpPr/>
          <p:nvPr/>
        </p:nvGrpSpPr>
        <p:grpSpPr>
          <a:xfrm rot="80209">
            <a:off x="2808130" y="6363222"/>
            <a:ext cx="4536076" cy="3032843"/>
            <a:chOff x="0" y="-19050"/>
            <a:chExt cx="1625627" cy="1086903"/>
          </a:xfrm>
        </p:grpSpPr>
        <p:sp>
          <p:nvSpPr>
            <p:cNvPr id="135" name="Google Shape;135;p2"/>
            <p:cNvSpPr/>
            <p:nvPr/>
          </p:nvSpPr>
          <p:spPr>
            <a:xfrm>
              <a:off x="0" y="0"/>
              <a:ext cx="1625627" cy="1067853"/>
            </a:xfrm>
            <a:custGeom>
              <a:rect b="b" l="l" r="r" t="t"/>
              <a:pathLst>
                <a:path extrusionOk="0" h="1067853" w="1625627">
                  <a:moveTo>
                    <a:pt x="63150" y="0"/>
                  </a:moveTo>
                  <a:lnTo>
                    <a:pt x="1562478" y="0"/>
                  </a:lnTo>
                  <a:cubicBezTo>
                    <a:pt x="1579226" y="0"/>
                    <a:pt x="1595288" y="6653"/>
                    <a:pt x="1607131" y="18496"/>
                  </a:cubicBezTo>
                  <a:cubicBezTo>
                    <a:pt x="1618974" y="30339"/>
                    <a:pt x="1625627" y="46401"/>
                    <a:pt x="1625627" y="63150"/>
                  </a:cubicBezTo>
                  <a:lnTo>
                    <a:pt x="1625627" y="1004703"/>
                  </a:lnTo>
                  <a:cubicBezTo>
                    <a:pt x="1625627" y="1039580"/>
                    <a:pt x="1597354" y="1067853"/>
                    <a:pt x="1562478" y="1067853"/>
                  </a:cubicBezTo>
                  <a:lnTo>
                    <a:pt x="63150" y="1067853"/>
                  </a:lnTo>
                  <a:cubicBezTo>
                    <a:pt x="46401" y="1067853"/>
                    <a:pt x="30339" y="1061199"/>
                    <a:pt x="18496" y="1049356"/>
                  </a:cubicBezTo>
                  <a:cubicBezTo>
                    <a:pt x="6653" y="1037514"/>
                    <a:pt x="0" y="1021451"/>
                    <a:pt x="0" y="1004703"/>
                  </a:cubicBezTo>
                  <a:lnTo>
                    <a:pt x="0" y="63150"/>
                  </a:lnTo>
                  <a:cubicBezTo>
                    <a:pt x="0" y="46401"/>
                    <a:pt x="6653" y="30339"/>
                    <a:pt x="18496" y="18496"/>
                  </a:cubicBezTo>
                  <a:cubicBezTo>
                    <a:pt x="30339" y="6653"/>
                    <a:pt x="46401" y="0"/>
                    <a:pt x="63150" y="0"/>
                  </a:cubicBezTo>
                  <a:close/>
                </a:path>
              </a:pathLst>
            </a:custGeom>
            <a:solidFill>
              <a:srgbClr val="000000">
                <a:alpha val="0"/>
              </a:srgbClr>
            </a:solidFill>
            <a:ln cap="rnd" cmpd="sng" w="38100">
              <a:solidFill>
                <a:srgbClr val="21211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6" name="Google Shape;136;p2"/>
            <p:cNvSpPr txBox="1"/>
            <p:nvPr/>
          </p:nvSpPr>
          <p:spPr>
            <a:xfrm>
              <a:off x="0" y="-19050"/>
              <a:ext cx="1625627" cy="1086903"/>
            </a:xfrm>
            <a:prstGeom prst="rect">
              <a:avLst/>
            </a:prstGeom>
            <a:noFill/>
            <a:ln>
              <a:noFill/>
            </a:ln>
          </p:spPr>
          <p:txBody>
            <a:bodyPr anchorCtr="0" anchor="ctr" bIns="50800" lIns="50800" spcFirstLastPara="1" rIns="50800" wrap="square" tIns="50800">
              <a:noAutofit/>
            </a:bodyPr>
            <a:lstStyle/>
            <a:p>
              <a:pPr indent="0" lvl="0" marL="0" marR="0" rtl="0" algn="ctr">
                <a:lnSpc>
                  <a:spcPct val="108888"/>
                </a:lnSpc>
                <a:spcBef>
                  <a:spcPts val="0"/>
                </a:spcBef>
                <a:spcAft>
                  <a:spcPts val="0"/>
                </a:spcAft>
                <a:buClr>
                  <a:srgbClr val="000000"/>
                </a:buClr>
                <a:buSzPts val="1800"/>
                <a:buFont typeface="Arial"/>
                <a:buNone/>
              </a:pPr>
              <a:r>
                <a:rPr lang="en-US" sz="1500">
                  <a:solidFill>
                    <a:schemeClr val="dk1"/>
                  </a:solidFill>
                  <a:latin typeface="Playwrite GB J"/>
                  <a:ea typeface="Playwrite GB J"/>
                  <a:cs typeface="Playwrite GB J"/>
                  <a:sym typeface="Playwrite GB J"/>
                </a:rPr>
                <a:t>Year 6, pupils will explore How We Live, learning about the different ways people around the world live, work, and meet their needs. They will investigate communities, lifestyles, and cultures, as well as the factors that affect daily life, such as environment, jobs, and resources. This topic encourages pupils to understand and compare life in different places and reflect on their own communities.</a:t>
              </a:r>
              <a:endParaRPr i="0" sz="1500" u="none" cap="none" strike="noStrike">
                <a:solidFill>
                  <a:schemeClr val="dk1"/>
                </a:solidFill>
                <a:latin typeface="Playwrite GB J"/>
                <a:ea typeface="Playwrite GB J"/>
                <a:cs typeface="Playwrite GB J"/>
                <a:sym typeface="Playwrite GB J"/>
              </a:endParaRPr>
            </a:p>
          </p:txBody>
        </p:sp>
      </p:grpSp>
      <p:grpSp>
        <p:nvGrpSpPr>
          <p:cNvPr id="137" name="Google Shape;137;p2"/>
          <p:cNvGrpSpPr/>
          <p:nvPr/>
        </p:nvGrpSpPr>
        <p:grpSpPr>
          <a:xfrm rot="80211">
            <a:off x="2808216" y="5657636"/>
            <a:ext cx="4536084" cy="973981"/>
            <a:chOff x="0" y="-28575"/>
            <a:chExt cx="1625627" cy="349052"/>
          </a:xfrm>
        </p:grpSpPr>
        <p:sp>
          <p:nvSpPr>
            <p:cNvPr id="138" name="Google Shape;138;p2"/>
            <p:cNvSpPr/>
            <p:nvPr/>
          </p:nvSpPr>
          <p:spPr>
            <a:xfrm>
              <a:off x="0" y="0"/>
              <a:ext cx="1625627" cy="320477"/>
            </a:xfrm>
            <a:custGeom>
              <a:rect b="b" l="l" r="r" t="t"/>
              <a:pathLst>
                <a:path extrusionOk="0" h="320477" w="1625627">
                  <a:moveTo>
                    <a:pt x="63150" y="0"/>
                  </a:moveTo>
                  <a:lnTo>
                    <a:pt x="1562478" y="0"/>
                  </a:lnTo>
                  <a:cubicBezTo>
                    <a:pt x="1579226" y="0"/>
                    <a:pt x="1595288" y="6653"/>
                    <a:pt x="1607131" y="18496"/>
                  </a:cubicBezTo>
                  <a:cubicBezTo>
                    <a:pt x="1618974" y="30339"/>
                    <a:pt x="1625627" y="46401"/>
                    <a:pt x="1625627" y="63150"/>
                  </a:cubicBezTo>
                  <a:lnTo>
                    <a:pt x="1625627" y="257328"/>
                  </a:lnTo>
                  <a:cubicBezTo>
                    <a:pt x="1625627" y="274076"/>
                    <a:pt x="1618974" y="290138"/>
                    <a:pt x="1607131" y="301981"/>
                  </a:cubicBezTo>
                  <a:cubicBezTo>
                    <a:pt x="1595288" y="313824"/>
                    <a:pt x="1579226" y="320477"/>
                    <a:pt x="1562478" y="320477"/>
                  </a:cubicBezTo>
                  <a:lnTo>
                    <a:pt x="63150" y="320477"/>
                  </a:lnTo>
                  <a:cubicBezTo>
                    <a:pt x="46401" y="320477"/>
                    <a:pt x="30339" y="313824"/>
                    <a:pt x="18496" y="301981"/>
                  </a:cubicBezTo>
                  <a:cubicBezTo>
                    <a:pt x="6653" y="290138"/>
                    <a:pt x="0" y="274076"/>
                    <a:pt x="0" y="257328"/>
                  </a:cubicBezTo>
                  <a:lnTo>
                    <a:pt x="0" y="63150"/>
                  </a:lnTo>
                  <a:cubicBezTo>
                    <a:pt x="0" y="46401"/>
                    <a:pt x="6653" y="30339"/>
                    <a:pt x="18496" y="18496"/>
                  </a:cubicBezTo>
                  <a:cubicBezTo>
                    <a:pt x="30339" y="6653"/>
                    <a:pt x="46401" y="0"/>
                    <a:pt x="63150" y="0"/>
                  </a:cubicBezTo>
                  <a:close/>
                </a:path>
              </a:pathLst>
            </a:custGeom>
            <a:solidFill>
              <a:srgbClr val="935387"/>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9" name="Google Shape;139;p2"/>
            <p:cNvSpPr txBox="1"/>
            <p:nvPr/>
          </p:nvSpPr>
          <p:spPr>
            <a:xfrm>
              <a:off x="0" y="-28575"/>
              <a:ext cx="1625627" cy="349052"/>
            </a:xfrm>
            <a:prstGeom prst="rect">
              <a:avLst/>
            </a:prstGeom>
            <a:noFill/>
            <a:ln>
              <a:noFill/>
            </a:ln>
          </p:spPr>
          <p:txBody>
            <a:bodyPr anchorCtr="0" anchor="ctr" bIns="50800" lIns="50800" spcFirstLastPara="1" rIns="50800" wrap="square" tIns="50800">
              <a:noAutofit/>
            </a:bodyPr>
            <a:lstStyle/>
            <a:p>
              <a:pPr indent="0" lvl="0" marL="0" marR="0" rtl="0" algn="ctr">
                <a:lnSpc>
                  <a:spcPct val="108888"/>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140" name="Google Shape;140;p2"/>
          <p:cNvSpPr/>
          <p:nvPr/>
        </p:nvSpPr>
        <p:spPr>
          <a:xfrm rot="-5488698">
            <a:off x="-187909" y="6674830"/>
            <a:ext cx="3293072" cy="2218707"/>
          </a:xfrm>
          <a:custGeom>
            <a:rect b="b" l="l" r="r" t="t"/>
            <a:pathLst>
              <a:path extrusionOk="0" h="2218707" w="3293072">
                <a:moveTo>
                  <a:pt x="0" y="0"/>
                </a:moveTo>
                <a:lnTo>
                  <a:pt x="3293072" y="0"/>
                </a:lnTo>
                <a:lnTo>
                  <a:pt x="3293072" y="2218707"/>
                </a:lnTo>
                <a:lnTo>
                  <a:pt x="0" y="2218707"/>
                </a:lnTo>
                <a:lnTo>
                  <a:pt x="0" y="0"/>
                </a:lnTo>
                <a:close/>
              </a:path>
            </a:pathLst>
          </a:custGeom>
          <a:blipFill rotWithShape="1">
            <a:blip r:embed="rId9">
              <a:alphaModFix/>
            </a:blip>
            <a:stretch>
              <a:fillRect b="0" l="0" r="0" t="0"/>
            </a:stretch>
          </a:blipFill>
          <a:ln>
            <a:noFill/>
          </a:ln>
        </p:spPr>
      </p:sp>
      <p:grpSp>
        <p:nvGrpSpPr>
          <p:cNvPr id="141" name="Google Shape;141;p2"/>
          <p:cNvGrpSpPr/>
          <p:nvPr/>
        </p:nvGrpSpPr>
        <p:grpSpPr>
          <a:xfrm rot="-75281">
            <a:off x="586075" y="5691063"/>
            <a:ext cx="2191821" cy="3801931"/>
            <a:chOff x="-2" y="-19048"/>
            <a:chExt cx="785495" cy="1556700"/>
          </a:xfrm>
        </p:grpSpPr>
        <p:sp>
          <p:nvSpPr>
            <p:cNvPr id="142" name="Google Shape;142;p2"/>
            <p:cNvSpPr/>
            <p:nvPr/>
          </p:nvSpPr>
          <p:spPr>
            <a:xfrm>
              <a:off x="0" y="0"/>
              <a:ext cx="785493" cy="1343350"/>
            </a:xfrm>
            <a:custGeom>
              <a:rect b="b" l="l" r="r" t="t"/>
              <a:pathLst>
                <a:path extrusionOk="0" h="1343350" w="785493">
                  <a:moveTo>
                    <a:pt x="130692" y="0"/>
                  </a:moveTo>
                  <a:lnTo>
                    <a:pt x="654801" y="0"/>
                  </a:lnTo>
                  <a:cubicBezTo>
                    <a:pt x="689463" y="0"/>
                    <a:pt x="722705" y="13769"/>
                    <a:pt x="747214" y="38279"/>
                  </a:cubicBezTo>
                  <a:cubicBezTo>
                    <a:pt x="771724" y="62788"/>
                    <a:pt x="785493" y="96030"/>
                    <a:pt x="785493" y="130692"/>
                  </a:cubicBezTo>
                  <a:lnTo>
                    <a:pt x="785493" y="1212658"/>
                  </a:lnTo>
                  <a:cubicBezTo>
                    <a:pt x="785493" y="1284837"/>
                    <a:pt x="726980" y="1343350"/>
                    <a:pt x="654801" y="1343350"/>
                  </a:cubicBezTo>
                  <a:lnTo>
                    <a:pt x="130692" y="1343350"/>
                  </a:lnTo>
                  <a:cubicBezTo>
                    <a:pt x="58513" y="1343350"/>
                    <a:pt x="0" y="1284837"/>
                    <a:pt x="0" y="1212658"/>
                  </a:cubicBezTo>
                  <a:lnTo>
                    <a:pt x="0" y="130692"/>
                  </a:lnTo>
                  <a:cubicBezTo>
                    <a:pt x="0" y="58513"/>
                    <a:pt x="58513" y="0"/>
                    <a:pt x="130692" y="0"/>
                  </a:cubicBezTo>
                  <a:close/>
                </a:path>
              </a:pathLst>
            </a:custGeom>
            <a:solidFill>
              <a:srgbClr val="000000">
                <a:alpha val="0"/>
              </a:srgbClr>
            </a:solidFill>
            <a:ln cap="rnd" cmpd="sng" w="38100">
              <a:solidFill>
                <a:srgbClr val="21211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3" name="Google Shape;143;p2"/>
            <p:cNvSpPr txBox="1"/>
            <p:nvPr/>
          </p:nvSpPr>
          <p:spPr>
            <a:xfrm>
              <a:off x="-2" y="-19048"/>
              <a:ext cx="785400" cy="1556700"/>
            </a:xfrm>
            <a:prstGeom prst="rect">
              <a:avLst/>
            </a:prstGeom>
            <a:noFill/>
            <a:ln>
              <a:noFill/>
            </a:ln>
          </p:spPr>
          <p:txBody>
            <a:bodyPr anchorCtr="0" anchor="ctr" bIns="50800" lIns="50800" spcFirstLastPara="1" rIns="50800" wrap="square" tIns="50800">
              <a:noAutofit/>
            </a:bodyPr>
            <a:lstStyle/>
            <a:p>
              <a:pPr indent="0" lvl="0" marL="0" marR="0" rtl="0" algn="ctr">
                <a:lnSpc>
                  <a:spcPct val="80000"/>
                </a:lnSpc>
                <a:spcBef>
                  <a:spcPts val="0"/>
                </a:spcBef>
                <a:spcAft>
                  <a:spcPts val="0"/>
                </a:spcAft>
                <a:buClr>
                  <a:srgbClr val="000000"/>
                </a:buClr>
                <a:buSzPts val="1800"/>
                <a:buFont typeface="Arial"/>
                <a:buNone/>
              </a:pPr>
              <a:r>
                <a:t/>
              </a:r>
              <a:endParaRPr sz="1500">
                <a:solidFill>
                  <a:schemeClr val="dk1"/>
                </a:solidFill>
                <a:latin typeface="Playwrite GB J"/>
                <a:ea typeface="Playwrite GB J"/>
                <a:cs typeface="Playwrite GB J"/>
                <a:sym typeface="Playwrite GB J"/>
              </a:endParaRPr>
            </a:p>
            <a:p>
              <a:pPr indent="0" lvl="0" marL="0" marR="0" rtl="0" algn="ctr">
                <a:lnSpc>
                  <a:spcPct val="80000"/>
                </a:lnSpc>
                <a:spcBef>
                  <a:spcPts val="0"/>
                </a:spcBef>
                <a:spcAft>
                  <a:spcPts val="0"/>
                </a:spcAft>
                <a:buClr>
                  <a:srgbClr val="000000"/>
                </a:buClr>
                <a:buSzPts val="1800"/>
                <a:buFont typeface="Arial"/>
                <a:buNone/>
              </a:pPr>
              <a:r>
                <a:t/>
              </a:r>
              <a:endParaRPr sz="1500">
                <a:solidFill>
                  <a:schemeClr val="dk1"/>
                </a:solidFill>
                <a:latin typeface="Playwrite GB J"/>
                <a:ea typeface="Playwrite GB J"/>
                <a:cs typeface="Playwrite GB J"/>
                <a:sym typeface="Playwrite GB J"/>
              </a:endParaRPr>
            </a:p>
            <a:p>
              <a:pPr indent="0" lvl="0" marL="0" marR="0" rtl="0" algn="ctr">
                <a:lnSpc>
                  <a:spcPct val="80000"/>
                </a:lnSpc>
                <a:spcBef>
                  <a:spcPts val="0"/>
                </a:spcBef>
                <a:spcAft>
                  <a:spcPts val="0"/>
                </a:spcAft>
                <a:buClr>
                  <a:srgbClr val="000000"/>
                </a:buClr>
                <a:buSzPts val="1800"/>
                <a:buFont typeface="Arial"/>
                <a:buNone/>
              </a:pPr>
              <a:r>
                <a:rPr lang="en-US" sz="1500">
                  <a:solidFill>
                    <a:schemeClr val="dk1"/>
                  </a:solidFill>
                  <a:latin typeface="Playwrite GB J"/>
                  <a:ea typeface="Playwrite GB J"/>
                  <a:cs typeface="Playwrite GB J"/>
                  <a:sym typeface="Playwrite GB J"/>
                </a:rPr>
                <a:t>D</a:t>
              </a:r>
              <a:r>
                <a:rPr lang="en-US" sz="1500">
                  <a:solidFill>
                    <a:schemeClr val="dk1"/>
                  </a:solidFill>
                  <a:latin typeface="Playwrite GB J"/>
                  <a:ea typeface="Playwrite GB J"/>
                  <a:cs typeface="Playwrite GB J"/>
                  <a:sym typeface="Playwrite GB J"/>
                </a:rPr>
                <a:t>uring this term, pupils will study WWII causes, daily life, the Battle of Britain, the Blitz through sources, evacuation, women’s roles, children’s experiences, post-war migration, and local stories to understand the conflict’s impact.</a:t>
              </a:r>
              <a:endParaRPr i="0" sz="1500" u="none" cap="none" strike="noStrike">
                <a:solidFill>
                  <a:schemeClr val="dk1"/>
                </a:solidFill>
                <a:latin typeface="Playwrite GB J"/>
                <a:ea typeface="Playwrite GB J"/>
                <a:cs typeface="Playwrite GB J"/>
                <a:sym typeface="Playwrite GB J"/>
              </a:endParaRPr>
            </a:p>
            <a:p>
              <a:pPr indent="0" lvl="0" marL="0" marR="0" rtl="0" algn="ctr">
                <a:lnSpc>
                  <a:spcPct val="80000"/>
                </a:lnSpc>
                <a:spcBef>
                  <a:spcPts val="0"/>
                </a:spcBef>
                <a:spcAft>
                  <a:spcPts val="0"/>
                </a:spcAft>
                <a:buClr>
                  <a:srgbClr val="000000"/>
                </a:buClr>
                <a:buSzPts val="1800"/>
                <a:buFont typeface="Arial"/>
                <a:buNone/>
              </a:pPr>
              <a:r>
                <a:t/>
              </a:r>
              <a:endParaRPr i="0" sz="1500" u="none" cap="none" strike="noStrike">
                <a:solidFill>
                  <a:schemeClr val="dk1"/>
                </a:solidFill>
                <a:latin typeface="Playwrite GB J"/>
                <a:ea typeface="Playwrite GB J"/>
                <a:cs typeface="Playwrite GB J"/>
                <a:sym typeface="Playwrite GB J"/>
              </a:endParaRPr>
            </a:p>
          </p:txBody>
        </p:sp>
      </p:grpSp>
      <p:grpSp>
        <p:nvGrpSpPr>
          <p:cNvPr id="144" name="Google Shape;144;p2"/>
          <p:cNvGrpSpPr/>
          <p:nvPr/>
        </p:nvGrpSpPr>
        <p:grpSpPr>
          <a:xfrm rot="-75281">
            <a:off x="544936" y="5487522"/>
            <a:ext cx="2191815" cy="835452"/>
            <a:chOff x="0" y="-28575"/>
            <a:chExt cx="785493" cy="280378"/>
          </a:xfrm>
        </p:grpSpPr>
        <p:sp>
          <p:nvSpPr>
            <p:cNvPr id="145" name="Google Shape;145;p2"/>
            <p:cNvSpPr/>
            <p:nvPr/>
          </p:nvSpPr>
          <p:spPr>
            <a:xfrm>
              <a:off x="0" y="0"/>
              <a:ext cx="785493" cy="251803"/>
            </a:xfrm>
            <a:custGeom>
              <a:rect b="b" l="l" r="r" t="t"/>
              <a:pathLst>
                <a:path extrusionOk="0" h="251803" w="785493">
                  <a:moveTo>
                    <a:pt x="125901" y="0"/>
                  </a:moveTo>
                  <a:lnTo>
                    <a:pt x="659592" y="0"/>
                  </a:lnTo>
                  <a:cubicBezTo>
                    <a:pt x="692983" y="0"/>
                    <a:pt x="725006" y="13265"/>
                    <a:pt x="748617" y="36876"/>
                  </a:cubicBezTo>
                  <a:cubicBezTo>
                    <a:pt x="772228" y="60487"/>
                    <a:pt x="785493" y="92510"/>
                    <a:pt x="785493" y="125901"/>
                  </a:cubicBezTo>
                  <a:lnTo>
                    <a:pt x="785493" y="125901"/>
                  </a:lnTo>
                  <a:cubicBezTo>
                    <a:pt x="785493" y="159292"/>
                    <a:pt x="772228" y="191316"/>
                    <a:pt x="748617" y="214927"/>
                  </a:cubicBezTo>
                  <a:cubicBezTo>
                    <a:pt x="725006" y="238538"/>
                    <a:pt x="692983" y="251803"/>
                    <a:pt x="659592" y="251803"/>
                  </a:cubicBezTo>
                  <a:lnTo>
                    <a:pt x="125901" y="251803"/>
                  </a:lnTo>
                  <a:cubicBezTo>
                    <a:pt x="92510" y="251803"/>
                    <a:pt x="60487" y="238538"/>
                    <a:pt x="36876" y="214927"/>
                  </a:cubicBezTo>
                  <a:cubicBezTo>
                    <a:pt x="13265" y="191316"/>
                    <a:pt x="0" y="159292"/>
                    <a:pt x="0" y="125901"/>
                  </a:cubicBezTo>
                  <a:lnTo>
                    <a:pt x="0" y="125901"/>
                  </a:lnTo>
                  <a:cubicBezTo>
                    <a:pt x="0" y="92510"/>
                    <a:pt x="13265" y="60487"/>
                    <a:pt x="36876" y="36876"/>
                  </a:cubicBezTo>
                  <a:cubicBezTo>
                    <a:pt x="60487" y="13265"/>
                    <a:pt x="92510" y="0"/>
                    <a:pt x="125901" y="0"/>
                  </a:cubicBezTo>
                  <a:close/>
                </a:path>
              </a:pathLst>
            </a:custGeom>
            <a:solidFill>
              <a:srgbClr val="935387"/>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6" name="Google Shape;146;p2"/>
            <p:cNvSpPr txBox="1"/>
            <p:nvPr/>
          </p:nvSpPr>
          <p:spPr>
            <a:xfrm>
              <a:off x="0" y="-28575"/>
              <a:ext cx="785493" cy="280378"/>
            </a:xfrm>
            <a:prstGeom prst="rect">
              <a:avLst/>
            </a:prstGeom>
            <a:noFill/>
            <a:ln>
              <a:noFill/>
            </a:ln>
          </p:spPr>
          <p:txBody>
            <a:bodyPr anchorCtr="0" anchor="ctr" bIns="50800" lIns="50800" spcFirstLastPara="1" rIns="50800" wrap="square" tIns="50800">
              <a:noAutofit/>
            </a:bodyPr>
            <a:lstStyle/>
            <a:p>
              <a:pPr indent="0" lvl="0" marL="0" marR="0" rtl="0" algn="ctr">
                <a:lnSpc>
                  <a:spcPct val="108888"/>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147" name="Google Shape;147;p2"/>
          <p:cNvSpPr/>
          <p:nvPr/>
        </p:nvSpPr>
        <p:spPr>
          <a:xfrm rot="198722">
            <a:off x="6818738" y="2964089"/>
            <a:ext cx="537112" cy="772823"/>
          </a:xfrm>
          <a:custGeom>
            <a:rect b="b" l="l" r="r" t="t"/>
            <a:pathLst>
              <a:path extrusionOk="0" h="772823" w="537112">
                <a:moveTo>
                  <a:pt x="0" y="0"/>
                </a:moveTo>
                <a:lnTo>
                  <a:pt x="537112" y="0"/>
                </a:lnTo>
                <a:lnTo>
                  <a:pt x="537112" y="772823"/>
                </a:lnTo>
                <a:lnTo>
                  <a:pt x="0" y="772823"/>
                </a:lnTo>
                <a:lnTo>
                  <a:pt x="0" y="0"/>
                </a:lnTo>
                <a:close/>
              </a:path>
            </a:pathLst>
          </a:custGeom>
          <a:blipFill rotWithShape="1">
            <a:blip r:embed="rId6">
              <a:alphaModFix/>
            </a:blip>
            <a:stretch>
              <a:fillRect b="0" l="0" r="0" t="0"/>
            </a:stretch>
          </a:blipFill>
          <a:ln>
            <a:noFill/>
          </a:ln>
        </p:spPr>
      </p:sp>
      <p:sp>
        <p:nvSpPr>
          <p:cNvPr id="148" name="Google Shape;148;p2"/>
          <p:cNvSpPr/>
          <p:nvPr/>
        </p:nvSpPr>
        <p:spPr>
          <a:xfrm rot="149747">
            <a:off x="4421687" y="4612962"/>
            <a:ext cx="481654" cy="693028"/>
          </a:xfrm>
          <a:custGeom>
            <a:rect b="b" l="l" r="r" t="t"/>
            <a:pathLst>
              <a:path extrusionOk="0" h="693028" w="481654">
                <a:moveTo>
                  <a:pt x="0" y="0"/>
                </a:moveTo>
                <a:lnTo>
                  <a:pt x="481654" y="0"/>
                </a:lnTo>
                <a:lnTo>
                  <a:pt x="481654" y="693028"/>
                </a:lnTo>
                <a:lnTo>
                  <a:pt x="0" y="693028"/>
                </a:lnTo>
                <a:lnTo>
                  <a:pt x="0" y="0"/>
                </a:lnTo>
                <a:close/>
              </a:path>
            </a:pathLst>
          </a:custGeom>
          <a:blipFill rotWithShape="1">
            <a:blip r:embed="rId10">
              <a:alphaModFix/>
            </a:blip>
            <a:stretch>
              <a:fillRect b="0" l="0" r="0" t="0"/>
            </a:stretch>
          </a:blipFill>
          <a:ln>
            <a:noFill/>
          </a:ln>
        </p:spPr>
      </p:sp>
      <p:sp>
        <p:nvSpPr>
          <p:cNvPr id="149" name="Google Shape;149;p2"/>
          <p:cNvSpPr/>
          <p:nvPr/>
        </p:nvSpPr>
        <p:spPr>
          <a:xfrm rot="-4277960">
            <a:off x="6892052" y="5110994"/>
            <a:ext cx="263670" cy="452005"/>
          </a:xfrm>
          <a:custGeom>
            <a:rect b="b" l="l" r="r" t="t"/>
            <a:pathLst>
              <a:path extrusionOk="0" h="452005" w="263670">
                <a:moveTo>
                  <a:pt x="0" y="0"/>
                </a:moveTo>
                <a:lnTo>
                  <a:pt x="263669" y="0"/>
                </a:lnTo>
                <a:lnTo>
                  <a:pt x="263669" y="452005"/>
                </a:lnTo>
                <a:lnTo>
                  <a:pt x="0" y="452005"/>
                </a:lnTo>
                <a:lnTo>
                  <a:pt x="0" y="0"/>
                </a:lnTo>
                <a:close/>
              </a:path>
            </a:pathLst>
          </a:custGeom>
          <a:blipFill rotWithShape="1">
            <a:blip r:embed="rId11">
              <a:alphaModFix/>
            </a:blip>
            <a:stretch>
              <a:fillRect b="0" l="0" r="0" t="0"/>
            </a:stretch>
          </a:blipFill>
          <a:ln>
            <a:noFill/>
          </a:ln>
        </p:spPr>
      </p:sp>
      <p:sp>
        <p:nvSpPr>
          <p:cNvPr id="150" name="Google Shape;150;p2"/>
          <p:cNvSpPr/>
          <p:nvPr/>
        </p:nvSpPr>
        <p:spPr>
          <a:xfrm rot="-6765606">
            <a:off x="413492" y="5285650"/>
            <a:ext cx="263670" cy="452005"/>
          </a:xfrm>
          <a:custGeom>
            <a:rect b="b" l="l" r="r" t="t"/>
            <a:pathLst>
              <a:path extrusionOk="0" h="452005" w="263670">
                <a:moveTo>
                  <a:pt x="0" y="0"/>
                </a:moveTo>
                <a:lnTo>
                  <a:pt x="263670" y="0"/>
                </a:lnTo>
                <a:lnTo>
                  <a:pt x="263670" y="452005"/>
                </a:lnTo>
                <a:lnTo>
                  <a:pt x="0" y="452005"/>
                </a:lnTo>
                <a:lnTo>
                  <a:pt x="0" y="0"/>
                </a:lnTo>
                <a:close/>
              </a:path>
            </a:pathLst>
          </a:custGeom>
          <a:blipFill rotWithShape="1">
            <a:blip r:embed="rId12">
              <a:alphaModFix/>
            </a:blip>
            <a:stretch>
              <a:fillRect b="0" l="0" r="0" t="0"/>
            </a:stretch>
          </a:blipFill>
          <a:ln>
            <a:noFill/>
          </a:ln>
        </p:spPr>
      </p:sp>
      <p:sp>
        <p:nvSpPr>
          <p:cNvPr id="151" name="Google Shape;151;p2"/>
          <p:cNvSpPr/>
          <p:nvPr/>
        </p:nvSpPr>
        <p:spPr>
          <a:xfrm rot="1796147">
            <a:off x="4188224" y="1237723"/>
            <a:ext cx="991881" cy="448040"/>
          </a:xfrm>
          <a:custGeom>
            <a:rect b="b" l="l" r="r" t="t"/>
            <a:pathLst>
              <a:path extrusionOk="0" h="448040" w="991881">
                <a:moveTo>
                  <a:pt x="0" y="0"/>
                </a:moveTo>
                <a:lnTo>
                  <a:pt x="991881" y="0"/>
                </a:lnTo>
                <a:lnTo>
                  <a:pt x="991881" y="448040"/>
                </a:lnTo>
                <a:lnTo>
                  <a:pt x="0" y="448040"/>
                </a:lnTo>
                <a:lnTo>
                  <a:pt x="0" y="0"/>
                </a:lnTo>
                <a:close/>
              </a:path>
            </a:pathLst>
          </a:custGeom>
          <a:blipFill rotWithShape="1">
            <a:blip r:embed="rId13">
              <a:alphaModFix/>
            </a:blip>
            <a:stretch>
              <a:fillRect b="0" l="0" r="0" t="0"/>
            </a:stretch>
          </a:blipFill>
          <a:ln>
            <a:noFill/>
          </a:ln>
        </p:spPr>
      </p:sp>
      <p:sp>
        <p:nvSpPr>
          <p:cNvPr id="152" name="Google Shape;152;p2"/>
          <p:cNvSpPr/>
          <p:nvPr/>
        </p:nvSpPr>
        <p:spPr>
          <a:xfrm>
            <a:off x="4684165" y="1662726"/>
            <a:ext cx="2547592" cy="2139977"/>
          </a:xfrm>
          <a:custGeom>
            <a:rect b="b" l="l" r="r" t="t"/>
            <a:pathLst>
              <a:path extrusionOk="0" h="2139977" w="2547592">
                <a:moveTo>
                  <a:pt x="0" y="0"/>
                </a:moveTo>
                <a:lnTo>
                  <a:pt x="2547591" y="0"/>
                </a:lnTo>
                <a:lnTo>
                  <a:pt x="2547591" y="2139977"/>
                </a:lnTo>
                <a:lnTo>
                  <a:pt x="0" y="2139977"/>
                </a:lnTo>
                <a:lnTo>
                  <a:pt x="0" y="0"/>
                </a:lnTo>
                <a:close/>
              </a:path>
            </a:pathLst>
          </a:custGeom>
          <a:blipFill rotWithShape="1">
            <a:blip r:embed="rId14">
              <a:alphaModFix/>
            </a:blip>
            <a:stretch>
              <a:fillRect b="0" l="0" r="0" t="0"/>
            </a:stretch>
          </a:blipFill>
          <a:ln>
            <a:noFill/>
          </a:ln>
        </p:spPr>
      </p:sp>
      <p:sp>
        <p:nvSpPr>
          <p:cNvPr id="153" name="Google Shape;153;p2"/>
          <p:cNvSpPr/>
          <p:nvPr/>
        </p:nvSpPr>
        <p:spPr>
          <a:xfrm>
            <a:off x="5185143" y="3983678"/>
            <a:ext cx="2266857" cy="1824820"/>
          </a:xfrm>
          <a:custGeom>
            <a:rect b="b" l="l" r="r" t="t"/>
            <a:pathLst>
              <a:path extrusionOk="0" h="1824820" w="2266857">
                <a:moveTo>
                  <a:pt x="0" y="0"/>
                </a:moveTo>
                <a:lnTo>
                  <a:pt x="2266857" y="0"/>
                </a:lnTo>
                <a:lnTo>
                  <a:pt x="2266857" y="1824820"/>
                </a:lnTo>
                <a:lnTo>
                  <a:pt x="0" y="1824820"/>
                </a:lnTo>
                <a:lnTo>
                  <a:pt x="0" y="0"/>
                </a:lnTo>
                <a:close/>
              </a:path>
            </a:pathLst>
          </a:custGeom>
          <a:blipFill rotWithShape="1">
            <a:blip r:embed="rId15">
              <a:alphaModFix/>
            </a:blip>
            <a:stretch>
              <a:fillRect b="0" l="0" r="0" t="0"/>
            </a:stretch>
          </a:blipFill>
          <a:ln>
            <a:noFill/>
          </a:ln>
        </p:spPr>
      </p:sp>
      <p:sp>
        <p:nvSpPr>
          <p:cNvPr id="154" name="Google Shape;154;p2"/>
          <p:cNvSpPr/>
          <p:nvPr/>
        </p:nvSpPr>
        <p:spPr>
          <a:xfrm>
            <a:off x="537226" y="9625572"/>
            <a:ext cx="822094" cy="800514"/>
          </a:xfrm>
          <a:custGeom>
            <a:rect b="b" l="l" r="r" t="t"/>
            <a:pathLst>
              <a:path extrusionOk="0" h="800514" w="822094">
                <a:moveTo>
                  <a:pt x="0" y="0"/>
                </a:moveTo>
                <a:lnTo>
                  <a:pt x="822095" y="0"/>
                </a:lnTo>
                <a:lnTo>
                  <a:pt x="822095" y="800514"/>
                </a:lnTo>
                <a:lnTo>
                  <a:pt x="0" y="800514"/>
                </a:lnTo>
                <a:lnTo>
                  <a:pt x="0" y="0"/>
                </a:lnTo>
                <a:close/>
              </a:path>
            </a:pathLst>
          </a:custGeom>
          <a:blipFill rotWithShape="1">
            <a:blip r:embed="rId16">
              <a:alphaModFix/>
            </a:blip>
            <a:stretch>
              <a:fillRect b="0" l="0" r="0" t="0"/>
            </a:stretch>
          </a:blipFill>
          <a:ln>
            <a:noFill/>
          </a:ln>
        </p:spPr>
      </p:sp>
      <p:sp>
        <p:nvSpPr>
          <p:cNvPr id="155" name="Google Shape;155;p2"/>
          <p:cNvSpPr/>
          <p:nvPr/>
        </p:nvSpPr>
        <p:spPr>
          <a:xfrm rot="7527328">
            <a:off x="1431912" y="9938435"/>
            <a:ext cx="499574" cy="462033"/>
          </a:xfrm>
          <a:custGeom>
            <a:rect b="b" l="l" r="r" t="t"/>
            <a:pathLst>
              <a:path extrusionOk="0" h="800514" w="822094">
                <a:moveTo>
                  <a:pt x="0" y="0"/>
                </a:moveTo>
                <a:lnTo>
                  <a:pt x="822094" y="0"/>
                </a:lnTo>
                <a:lnTo>
                  <a:pt x="822094" y="800514"/>
                </a:lnTo>
                <a:lnTo>
                  <a:pt x="0" y="800514"/>
                </a:lnTo>
                <a:lnTo>
                  <a:pt x="0" y="0"/>
                </a:lnTo>
                <a:close/>
              </a:path>
            </a:pathLst>
          </a:custGeom>
          <a:blipFill rotWithShape="1">
            <a:blip r:embed="rId16">
              <a:alphaModFix/>
            </a:blip>
            <a:stretch>
              <a:fillRect b="0" l="0" r="0" t="0"/>
            </a:stretch>
          </a:blipFill>
          <a:ln>
            <a:noFill/>
          </a:ln>
        </p:spPr>
      </p:sp>
      <p:sp>
        <p:nvSpPr>
          <p:cNvPr id="156" name="Google Shape;156;p2"/>
          <p:cNvSpPr/>
          <p:nvPr/>
        </p:nvSpPr>
        <p:spPr>
          <a:xfrm rot="-8391871">
            <a:off x="6224845" y="9625006"/>
            <a:ext cx="822608" cy="801014"/>
          </a:xfrm>
          <a:custGeom>
            <a:rect b="b" l="l" r="r" t="t"/>
            <a:pathLst>
              <a:path extrusionOk="0" h="800514" w="822094">
                <a:moveTo>
                  <a:pt x="0" y="0"/>
                </a:moveTo>
                <a:lnTo>
                  <a:pt x="822094" y="0"/>
                </a:lnTo>
                <a:lnTo>
                  <a:pt x="822094" y="800514"/>
                </a:lnTo>
                <a:lnTo>
                  <a:pt x="0" y="800514"/>
                </a:lnTo>
                <a:lnTo>
                  <a:pt x="0" y="0"/>
                </a:lnTo>
                <a:close/>
              </a:path>
            </a:pathLst>
          </a:custGeom>
          <a:blipFill rotWithShape="1">
            <a:blip r:embed="rId16">
              <a:alphaModFix/>
            </a:blip>
            <a:stretch>
              <a:fillRect b="0" l="0" r="0" t="0"/>
            </a:stretch>
          </a:blipFill>
          <a:ln>
            <a:noFill/>
          </a:ln>
        </p:spPr>
      </p:sp>
      <p:sp>
        <p:nvSpPr>
          <p:cNvPr id="157" name="Google Shape;157;p2"/>
          <p:cNvSpPr txBox="1"/>
          <p:nvPr/>
        </p:nvSpPr>
        <p:spPr>
          <a:xfrm rot="141692">
            <a:off x="3473093" y="5840626"/>
            <a:ext cx="3312713" cy="608010"/>
          </a:xfrm>
          <a:prstGeom prst="rect">
            <a:avLst/>
          </a:prstGeom>
          <a:noFill/>
          <a:ln>
            <a:noFill/>
          </a:ln>
        </p:spPr>
        <p:txBody>
          <a:bodyPr anchorCtr="0" anchor="t" bIns="0" lIns="0" spcFirstLastPara="1" rIns="0" wrap="square" tIns="0">
            <a:spAutoFit/>
          </a:bodyPr>
          <a:lstStyle/>
          <a:p>
            <a:pPr indent="0" lvl="0" marL="0" marR="0" rtl="0" algn="ctr">
              <a:lnSpc>
                <a:spcPct val="110004"/>
              </a:lnSpc>
              <a:spcBef>
                <a:spcPts val="0"/>
              </a:spcBef>
              <a:spcAft>
                <a:spcPts val="0"/>
              </a:spcAft>
              <a:buClr>
                <a:srgbClr val="000000"/>
              </a:buClr>
              <a:buSzPts val="3950"/>
              <a:buFont typeface="Arial"/>
              <a:buNone/>
            </a:pPr>
            <a:r>
              <a:rPr b="0" i="0" lang="en-US" sz="3950" u="none" cap="none" strike="noStrike">
                <a:solidFill>
                  <a:srgbClr val="FFFFFF"/>
                </a:solidFill>
                <a:latin typeface="Just Another Hand"/>
                <a:ea typeface="Just Another Hand"/>
                <a:cs typeface="Just Another Hand"/>
                <a:sym typeface="Just Another Hand"/>
              </a:rPr>
              <a:t>GEOGRAPHY</a:t>
            </a:r>
            <a:endParaRPr b="0" i="0" sz="1400" u="none" cap="none" strike="noStrike">
              <a:solidFill>
                <a:srgbClr val="000000"/>
              </a:solidFill>
              <a:latin typeface="Arial"/>
              <a:ea typeface="Arial"/>
              <a:cs typeface="Arial"/>
              <a:sym typeface="Arial"/>
            </a:endParaRPr>
          </a:p>
        </p:txBody>
      </p:sp>
      <p:sp>
        <p:nvSpPr>
          <p:cNvPr id="158" name="Google Shape;158;p2"/>
          <p:cNvSpPr txBox="1"/>
          <p:nvPr/>
        </p:nvSpPr>
        <p:spPr>
          <a:xfrm rot="-69772">
            <a:off x="787361" y="5622942"/>
            <a:ext cx="1788668" cy="607924"/>
          </a:xfrm>
          <a:prstGeom prst="rect">
            <a:avLst/>
          </a:prstGeom>
          <a:noFill/>
          <a:ln>
            <a:noFill/>
          </a:ln>
        </p:spPr>
        <p:txBody>
          <a:bodyPr anchorCtr="0" anchor="t" bIns="0" lIns="0" spcFirstLastPara="1" rIns="0" wrap="square" tIns="0">
            <a:spAutoFit/>
          </a:bodyPr>
          <a:lstStyle/>
          <a:p>
            <a:pPr indent="0" lvl="0" marL="0" marR="0" rtl="0" algn="ctr">
              <a:lnSpc>
                <a:spcPct val="110004"/>
              </a:lnSpc>
              <a:spcBef>
                <a:spcPts val="0"/>
              </a:spcBef>
              <a:spcAft>
                <a:spcPts val="0"/>
              </a:spcAft>
              <a:buClr>
                <a:srgbClr val="000000"/>
              </a:buClr>
              <a:buSzPts val="3950"/>
              <a:buFont typeface="Arial"/>
              <a:buNone/>
            </a:pPr>
            <a:r>
              <a:rPr b="0" i="0" lang="en-US" sz="3950" u="none" cap="none" strike="noStrike">
                <a:solidFill>
                  <a:srgbClr val="FFFFFF"/>
                </a:solidFill>
                <a:latin typeface="Just Another Hand"/>
                <a:ea typeface="Just Another Hand"/>
                <a:cs typeface="Just Another Hand"/>
                <a:sym typeface="Just Another Hand"/>
              </a:rPr>
              <a:t>HISTORY</a:t>
            </a:r>
            <a:endParaRPr b="0" i="0" sz="1400" u="none" cap="none" strike="noStrike">
              <a:solidFill>
                <a:srgbClr val="000000"/>
              </a:solidFill>
              <a:latin typeface="Arial"/>
              <a:ea typeface="Arial"/>
              <a:cs typeface="Arial"/>
              <a:sym typeface="Arial"/>
            </a:endParaRPr>
          </a:p>
        </p:txBody>
      </p:sp>
      <p:sp>
        <p:nvSpPr>
          <p:cNvPr id="159" name="Google Shape;159;p2"/>
          <p:cNvSpPr txBox="1"/>
          <p:nvPr/>
        </p:nvSpPr>
        <p:spPr>
          <a:xfrm rot="-1216">
            <a:off x="708976" y="1157688"/>
            <a:ext cx="3393300" cy="608100"/>
          </a:xfrm>
          <a:prstGeom prst="rect">
            <a:avLst/>
          </a:prstGeom>
          <a:noFill/>
          <a:ln>
            <a:noFill/>
          </a:ln>
        </p:spPr>
        <p:txBody>
          <a:bodyPr anchorCtr="0" anchor="t" bIns="0" lIns="0" spcFirstLastPara="1" rIns="0" wrap="square" tIns="0">
            <a:spAutoFit/>
          </a:bodyPr>
          <a:lstStyle/>
          <a:p>
            <a:pPr indent="0" lvl="0" marL="0" marR="0" rtl="0" algn="ctr">
              <a:lnSpc>
                <a:spcPct val="110004"/>
              </a:lnSpc>
              <a:spcBef>
                <a:spcPts val="0"/>
              </a:spcBef>
              <a:spcAft>
                <a:spcPts val="0"/>
              </a:spcAft>
              <a:buClr>
                <a:srgbClr val="000000"/>
              </a:buClr>
              <a:buSzPts val="3950"/>
              <a:buFont typeface="Arial"/>
              <a:buNone/>
            </a:pPr>
            <a:r>
              <a:rPr b="0" i="0" lang="en-US" sz="3950" u="none" cap="none" strike="noStrike">
                <a:solidFill>
                  <a:srgbClr val="FFFFFF"/>
                </a:solidFill>
                <a:latin typeface="Just Another Hand"/>
                <a:ea typeface="Just Another Hand"/>
                <a:cs typeface="Just Another Hand"/>
                <a:sym typeface="Just Another Hand"/>
              </a:rPr>
              <a:t>MFL - SPANISH</a:t>
            </a:r>
            <a:endParaRPr b="0" i="0" sz="1400" u="none" cap="none" strike="noStrike">
              <a:solidFill>
                <a:srgbClr val="000000"/>
              </a:solidFill>
              <a:latin typeface="Arial"/>
              <a:ea typeface="Arial"/>
              <a:cs typeface="Arial"/>
              <a:sym typeface="Arial"/>
            </a:endParaRPr>
          </a:p>
        </p:txBody>
      </p:sp>
      <p:sp>
        <p:nvSpPr>
          <p:cNvPr id="160" name="Google Shape;160;p2"/>
          <p:cNvSpPr txBox="1"/>
          <p:nvPr/>
        </p:nvSpPr>
        <p:spPr>
          <a:xfrm>
            <a:off x="474938" y="1901713"/>
            <a:ext cx="3862800" cy="28782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1200"/>
              </a:spcBef>
              <a:spcAft>
                <a:spcPts val="1200"/>
              </a:spcAft>
              <a:buNone/>
            </a:pPr>
            <a:r>
              <a:rPr lang="en-US">
                <a:latin typeface="Playwrite GB S"/>
                <a:ea typeface="Playwrite GB S"/>
                <a:cs typeface="Playwrite GB S"/>
                <a:sym typeface="Playwrite GB S"/>
              </a:rPr>
              <a:t>In the Spring term, we move onto the topic “El sistema solar” in Spanish. We will begin by learning to name the planets and using key adjectives, describe the planets in Spanish. We will look at larger numbers to describe the planets’ orbits. We will learn how to use the comparative in Spanish and apply this to facts about our solar system. In reading and listening, we will learn to identify key details in an extended text.</a:t>
            </a:r>
            <a:endParaRPr>
              <a:latin typeface="Playwrite GB S"/>
              <a:ea typeface="Playwrite GB S"/>
              <a:cs typeface="Playwrite GB S"/>
              <a:sym typeface="Playwrite GB S"/>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4" name="Shape 164"/>
        <p:cNvGrpSpPr/>
        <p:nvPr/>
      </p:nvGrpSpPr>
      <p:grpSpPr>
        <a:xfrm>
          <a:off x="0" y="0"/>
          <a:ext cx="0" cy="0"/>
          <a:chOff x="0" y="0"/>
          <a:chExt cx="0" cy="0"/>
        </a:xfrm>
      </p:grpSpPr>
      <p:sp>
        <p:nvSpPr>
          <p:cNvPr id="165" name="Google Shape;165;p3"/>
          <p:cNvSpPr/>
          <p:nvPr/>
        </p:nvSpPr>
        <p:spPr>
          <a:xfrm rot="5400000">
            <a:off x="-1566000" y="1566000"/>
            <a:ext cx="10692000" cy="7560000"/>
          </a:xfrm>
          <a:custGeom>
            <a:rect b="b" l="l" r="r" t="t"/>
            <a:pathLst>
              <a:path extrusionOk="0" h="7560000" w="10692000">
                <a:moveTo>
                  <a:pt x="0" y="7560000"/>
                </a:moveTo>
                <a:lnTo>
                  <a:pt x="0" y="0"/>
                </a:lnTo>
                <a:lnTo>
                  <a:pt x="10692000" y="0"/>
                </a:lnTo>
                <a:lnTo>
                  <a:pt x="10692000" y="7560000"/>
                </a:lnTo>
                <a:lnTo>
                  <a:pt x="0" y="7560000"/>
                </a:lnTo>
                <a:close/>
              </a:path>
            </a:pathLst>
          </a:custGeom>
          <a:blipFill rotWithShape="1">
            <a:blip r:embed="rId3">
              <a:alphaModFix/>
            </a:blip>
            <a:stretch>
              <a:fillRect b="-3325" l="-5111" r="-6365" t="-2847"/>
            </a:stretch>
          </a:blipFill>
          <a:ln>
            <a:noFill/>
          </a:ln>
        </p:spPr>
      </p:sp>
      <p:sp>
        <p:nvSpPr>
          <p:cNvPr id="166" name="Google Shape;166;p3"/>
          <p:cNvSpPr/>
          <p:nvPr/>
        </p:nvSpPr>
        <p:spPr>
          <a:xfrm rot="-8513943">
            <a:off x="217622" y="4101953"/>
            <a:ext cx="1077401" cy="1077401"/>
          </a:xfrm>
          <a:custGeom>
            <a:rect b="b" l="l" r="r" t="t"/>
            <a:pathLst>
              <a:path extrusionOk="0" h="1076614" w="1076614">
                <a:moveTo>
                  <a:pt x="0" y="0"/>
                </a:moveTo>
                <a:lnTo>
                  <a:pt x="1076614" y="0"/>
                </a:lnTo>
                <a:lnTo>
                  <a:pt x="1076614" y="1076614"/>
                </a:lnTo>
                <a:lnTo>
                  <a:pt x="0" y="1076614"/>
                </a:lnTo>
                <a:lnTo>
                  <a:pt x="0" y="0"/>
                </a:lnTo>
                <a:close/>
              </a:path>
            </a:pathLst>
          </a:custGeom>
          <a:blipFill rotWithShape="1">
            <a:blip r:embed="rId4">
              <a:alphaModFix/>
            </a:blip>
            <a:stretch>
              <a:fillRect b="0" l="0" r="0" t="0"/>
            </a:stretch>
          </a:blipFill>
          <a:ln>
            <a:noFill/>
          </a:ln>
        </p:spPr>
      </p:sp>
      <p:sp>
        <p:nvSpPr>
          <p:cNvPr id="167" name="Google Shape;167;p3"/>
          <p:cNvSpPr/>
          <p:nvPr/>
        </p:nvSpPr>
        <p:spPr>
          <a:xfrm rot="-170812">
            <a:off x="181927" y="1522673"/>
            <a:ext cx="4587616" cy="3090906"/>
          </a:xfrm>
          <a:custGeom>
            <a:rect b="b" l="l" r="r" t="t"/>
            <a:pathLst>
              <a:path extrusionOk="0" h="3090906" w="4587616">
                <a:moveTo>
                  <a:pt x="0" y="0"/>
                </a:moveTo>
                <a:lnTo>
                  <a:pt x="4587615" y="0"/>
                </a:lnTo>
                <a:lnTo>
                  <a:pt x="4587615" y="3090906"/>
                </a:lnTo>
                <a:lnTo>
                  <a:pt x="0" y="3090906"/>
                </a:lnTo>
                <a:lnTo>
                  <a:pt x="0" y="0"/>
                </a:lnTo>
                <a:close/>
              </a:path>
            </a:pathLst>
          </a:custGeom>
          <a:blipFill rotWithShape="1">
            <a:blip r:embed="rId5">
              <a:alphaModFix/>
            </a:blip>
            <a:stretch>
              <a:fillRect b="0" l="0" r="0" t="0"/>
            </a:stretch>
          </a:blipFill>
          <a:ln>
            <a:noFill/>
          </a:ln>
        </p:spPr>
      </p:sp>
      <p:sp>
        <p:nvSpPr>
          <p:cNvPr id="168" name="Google Shape;168;p3"/>
          <p:cNvSpPr/>
          <p:nvPr/>
        </p:nvSpPr>
        <p:spPr>
          <a:xfrm rot="217943">
            <a:off x="5436095" y="728572"/>
            <a:ext cx="601452" cy="865398"/>
          </a:xfrm>
          <a:custGeom>
            <a:rect b="b" l="l" r="r" t="t"/>
            <a:pathLst>
              <a:path extrusionOk="0" h="865398" w="601452">
                <a:moveTo>
                  <a:pt x="0" y="0"/>
                </a:moveTo>
                <a:lnTo>
                  <a:pt x="601452" y="0"/>
                </a:lnTo>
                <a:lnTo>
                  <a:pt x="601452" y="865398"/>
                </a:lnTo>
                <a:lnTo>
                  <a:pt x="0" y="865398"/>
                </a:lnTo>
                <a:lnTo>
                  <a:pt x="0" y="0"/>
                </a:lnTo>
                <a:close/>
              </a:path>
            </a:pathLst>
          </a:custGeom>
          <a:blipFill rotWithShape="1">
            <a:blip r:embed="rId6">
              <a:alphaModFix/>
            </a:blip>
            <a:stretch>
              <a:fillRect b="0" l="0" r="0" t="0"/>
            </a:stretch>
          </a:blipFill>
          <a:ln>
            <a:noFill/>
          </a:ln>
        </p:spPr>
      </p:sp>
      <p:sp>
        <p:nvSpPr>
          <p:cNvPr id="169" name="Google Shape;169;p3"/>
          <p:cNvSpPr/>
          <p:nvPr/>
        </p:nvSpPr>
        <p:spPr>
          <a:xfrm rot="5400000">
            <a:off x="3140336" y="-3505919"/>
            <a:ext cx="1279328" cy="6779774"/>
          </a:xfrm>
          <a:custGeom>
            <a:rect b="b" l="l" r="r" t="t"/>
            <a:pathLst>
              <a:path extrusionOk="0" h="6779774" w="1279328">
                <a:moveTo>
                  <a:pt x="0" y="0"/>
                </a:moveTo>
                <a:lnTo>
                  <a:pt x="1279328" y="0"/>
                </a:lnTo>
                <a:lnTo>
                  <a:pt x="1279328" y="6779774"/>
                </a:lnTo>
                <a:lnTo>
                  <a:pt x="0" y="6779774"/>
                </a:lnTo>
                <a:lnTo>
                  <a:pt x="0" y="0"/>
                </a:lnTo>
                <a:close/>
              </a:path>
            </a:pathLst>
          </a:custGeom>
          <a:blipFill rotWithShape="1">
            <a:blip r:embed="rId7">
              <a:alphaModFix/>
            </a:blip>
            <a:stretch>
              <a:fillRect b="0" l="0" r="0" t="-101267"/>
            </a:stretch>
          </a:blipFill>
          <a:ln>
            <a:noFill/>
          </a:ln>
        </p:spPr>
      </p:sp>
      <p:sp>
        <p:nvSpPr>
          <p:cNvPr id="170" name="Google Shape;170;p3"/>
          <p:cNvSpPr/>
          <p:nvPr/>
        </p:nvSpPr>
        <p:spPr>
          <a:xfrm rot="200221">
            <a:off x="2645032" y="6956065"/>
            <a:ext cx="4740659" cy="3194019"/>
          </a:xfrm>
          <a:custGeom>
            <a:rect b="b" l="l" r="r" t="t"/>
            <a:pathLst>
              <a:path extrusionOk="0" h="3194019" w="4740659">
                <a:moveTo>
                  <a:pt x="0" y="0"/>
                </a:moveTo>
                <a:lnTo>
                  <a:pt x="4740659" y="0"/>
                </a:lnTo>
                <a:lnTo>
                  <a:pt x="4740659" y="3194019"/>
                </a:lnTo>
                <a:lnTo>
                  <a:pt x="0" y="3194019"/>
                </a:lnTo>
                <a:lnTo>
                  <a:pt x="0" y="0"/>
                </a:lnTo>
                <a:close/>
              </a:path>
            </a:pathLst>
          </a:custGeom>
          <a:blipFill rotWithShape="1">
            <a:blip r:embed="rId8">
              <a:alphaModFix/>
            </a:blip>
            <a:stretch>
              <a:fillRect b="0" l="0" r="0" t="0"/>
            </a:stretch>
          </a:blipFill>
          <a:ln>
            <a:noFill/>
          </a:ln>
        </p:spPr>
      </p:sp>
      <p:grpSp>
        <p:nvGrpSpPr>
          <p:cNvPr id="171" name="Google Shape;171;p3"/>
          <p:cNvGrpSpPr/>
          <p:nvPr/>
        </p:nvGrpSpPr>
        <p:grpSpPr>
          <a:xfrm rot="80209">
            <a:off x="2807171" y="6213174"/>
            <a:ext cx="4536076" cy="3554241"/>
            <a:chOff x="0" y="-28575"/>
            <a:chExt cx="1625627" cy="1273760"/>
          </a:xfrm>
        </p:grpSpPr>
        <p:sp>
          <p:nvSpPr>
            <p:cNvPr id="172" name="Google Shape;172;p3"/>
            <p:cNvSpPr/>
            <p:nvPr/>
          </p:nvSpPr>
          <p:spPr>
            <a:xfrm>
              <a:off x="0" y="0"/>
              <a:ext cx="1625627" cy="1245185"/>
            </a:xfrm>
            <a:custGeom>
              <a:rect b="b" l="l" r="r" t="t"/>
              <a:pathLst>
                <a:path extrusionOk="0" h="1245185" w="1625627">
                  <a:moveTo>
                    <a:pt x="63150" y="0"/>
                  </a:moveTo>
                  <a:lnTo>
                    <a:pt x="1562478" y="0"/>
                  </a:lnTo>
                  <a:cubicBezTo>
                    <a:pt x="1579226" y="0"/>
                    <a:pt x="1595288" y="6653"/>
                    <a:pt x="1607131" y="18496"/>
                  </a:cubicBezTo>
                  <a:cubicBezTo>
                    <a:pt x="1618974" y="30339"/>
                    <a:pt x="1625627" y="46401"/>
                    <a:pt x="1625627" y="63150"/>
                  </a:cubicBezTo>
                  <a:lnTo>
                    <a:pt x="1625627" y="1182036"/>
                  </a:lnTo>
                  <a:cubicBezTo>
                    <a:pt x="1625627" y="1216912"/>
                    <a:pt x="1597354" y="1245185"/>
                    <a:pt x="1562478" y="1245185"/>
                  </a:cubicBezTo>
                  <a:lnTo>
                    <a:pt x="63150" y="1245185"/>
                  </a:lnTo>
                  <a:cubicBezTo>
                    <a:pt x="46401" y="1245185"/>
                    <a:pt x="30339" y="1238532"/>
                    <a:pt x="18496" y="1226689"/>
                  </a:cubicBezTo>
                  <a:cubicBezTo>
                    <a:pt x="6653" y="1214846"/>
                    <a:pt x="0" y="1198784"/>
                    <a:pt x="0" y="1182036"/>
                  </a:cubicBezTo>
                  <a:lnTo>
                    <a:pt x="0" y="63150"/>
                  </a:lnTo>
                  <a:cubicBezTo>
                    <a:pt x="0" y="46401"/>
                    <a:pt x="6653" y="30339"/>
                    <a:pt x="18496" y="18496"/>
                  </a:cubicBezTo>
                  <a:cubicBezTo>
                    <a:pt x="30339" y="6653"/>
                    <a:pt x="46401" y="0"/>
                    <a:pt x="63150" y="0"/>
                  </a:cubicBezTo>
                  <a:close/>
                </a:path>
              </a:pathLst>
            </a:custGeom>
            <a:solidFill>
              <a:srgbClr val="000000">
                <a:alpha val="0"/>
              </a:srgbClr>
            </a:solidFill>
            <a:ln cap="rnd" cmpd="sng" w="38100">
              <a:solidFill>
                <a:srgbClr val="21211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3" name="Google Shape;173;p3"/>
            <p:cNvSpPr txBox="1"/>
            <p:nvPr/>
          </p:nvSpPr>
          <p:spPr>
            <a:xfrm>
              <a:off x="0" y="-28575"/>
              <a:ext cx="1625627" cy="1273760"/>
            </a:xfrm>
            <a:prstGeom prst="rect">
              <a:avLst/>
            </a:prstGeom>
            <a:noFill/>
            <a:ln>
              <a:noFill/>
            </a:ln>
          </p:spPr>
          <p:txBody>
            <a:bodyPr anchorCtr="0" anchor="ctr" bIns="50800" lIns="50800" spcFirstLastPara="1" rIns="50800" wrap="square" tIns="50800">
              <a:noAutofit/>
            </a:bodyPr>
            <a:lstStyle/>
            <a:p>
              <a:pPr indent="0" lvl="0" marL="0" marR="0" rtl="0" algn="ctr">
                <a:lnSpc>
                  <a:spcPct val="116666"/>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a:p>
              <a:pPr indent="0" lvl="0" marL="0" marR="0" rtl="0" algn="ctr">
                <a:lnSpc>
                  <a:spcPct val="101111"/>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a:p>
              <a:pPr indent="0" lvl="0" marL="0" marR="0" rtl="0" algn="ctr">
                <a:lnSpc>
                  <a:spcPct val="124388"/>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a:p>
              <a:pPr indent="0" lvl="0" marL="0" marR="0" rtl="0" algn="ctr">
                <a:lnSpc>
                  <a:spcPct val="124388"/>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nvGrpSpPr>
          <p:cNvPr id="174" name="Google Shape;174;p3"/>
          <p:cNvGrpSpPr/>
          <p:nvPr/>
        </p:nvGrpSpPr>
        <p:grpSpPr>
          <a:xfrm rot="80209">
            <a:off x="2837269" y="6213525"/>
            <a:ext cx="4536076" cy="973979"/>
            <a:chOff x="0" y="-28575"/>
            <a:chExt cx="1625627" cy="349052"/>
          </a:xfrm>
        </p:grpSpPr>
        <p:sp>
          <p:nvSpPr>
            <p:cNvPr id="175" name="Google Shape;175;p3"/>
            <p:cNvSpPr/>
            <p:nvPr/>
          </p:nvSpPr>
          <p:spPr>
            <a:xfrm>
              <a:off x="0" y="0"/>
              <a:ext cx="1625627" cy="320477"/>
            </a:xfrm>
            <a:custGeom>
              <a:rect b="b" l="l" r="r" t="t"/>
              <a:pathLst>
                <a:path extrusionOk="0" h="320477" w="1625627">
                  <a:moveTo>
                    <a:pt x="63150" y="0"/>
                  </a:moveTo>
                  <a:lnTo>
                    <a:pt x="1562478" y="0"/>
                  </a:lnTo>
                  <a:cubicBezTo>
                    <a:pt x="1579226" y="0"/>
                    <a:pt x="1595288" y="6653"/>
                    <a:pt x="1607131" y="18496"/>
                  </a:cubicBezTo>
                  <a:cubicBezTo>
                    <a:pt x="1618974" y="30339"/>
                    <a:pt x="1625627" y="46401"/>
                    <a:pt x="1625627" y="63150"/>
                  </a:cubicBezTo>
                  <a:lnTo>
                    <a:pt x="1625627" y="257328"/>
                  </a:lnTo>
                  <a:cubicBezTo>
                    <a:pt x="1625627" y="274076"/>
                    <a:pt x="1618974" y="290138"/>
                    <a:pt x="1607131" y="301981"/>
                  </a:cubicBezTo>
                  <a:cubicBezTo>
                    <a:pt x="1595288" y="313824"/>
                    <a:pt x="1579226" y="320477"/>
                    <a:pt x="1562478" y="320477"/>
                  </a:cubicBezTo>
                  <a:lnTo>
                    <a:pt x="63150" y="320477"/>
                  </a:lnTo>
                  <a:cubicBezTo>
                    <a:pt x="46401" y="320477"/>
                    <a:pt x="30339" y="313824"/>
                    <a:pt x="18496" y="301981"/>
                  </a:cubicBezTo>
                  <a:cubicBezTo>
                    <a:pt x="6653" y="290138"/>
                    <a:pt x="0" y="274076"/>
                    <a:pt x="0" y="257328"/>
                  </a:cubicBezTo>
                  <a:lnTo>
                    <a:pt x="0" y="63150"/>
                  </a:lnTo>
                  <a:cubicBezTo>
                    <a:pt x="0" y="46401"/>
                    <a:pt x="6653" y="30339"/>
                    <a:pt x="18496" y="18496"/>
                  </a:cubicBezTo>
                  <a:cubicBezTo>
                    <a:pt x="30339" y="6653"/>
                    <a:pt x="46401" y="0"/>
                    <a:pt x="63150" y="0"/>
                  </a:cubicBezTo>
                  <a:close/>
                </a:path>
              </a:pathLst>
            </a:custGeom>
            <a:solidFill>
              <a:srgbClr val="935387"/>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6" name="Google Shape;176;p3"/>
            <p:cNvSpPr txBox="1"/>
            <p:nvPr/>
          </p:nvSpPr>
          <p:spPr>
            <a:xfrm>
              <a:off x="0" y="-28575"/>
              <a:ext cx="1625627" cy="349052"/>
            </a:xfrm>
            <a:prstGeom prst="rect">
              <a:avLst/>
            </a:prstGeom>
            <a:noFill/>
            <a:ln>
              <a:noFill/>
            </a:ln>
          </p:spPr>
          <p:txBody>
            <a:bodyPr anchorCtr="0" anchor="ctr" bIns="50800" lIns="50800" spcFirstLastPara="1" rIns="50800" wrap="square" tIns="50800">
              <a:noAutofit/>
            </a:bodyPr>
            <a:lstStyle/>
            <a:p>
              <a:pPr indent="0" lvl="0" marL="0" marR="0" rtl="0" algn="ctr">
                <a:lnSpc>
                  <a:spcPct val="108888"/>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nvGrpSpPr>
          <p:cNvPr id="177" name="Google Shape;177;p3"/>
          <p:cNvGrpSpPr/>
          <p:nvPr/>
        </p:nvGrpSpPr>
        <p:grpSpPr>
          <a:xfrm rot="-75747">
            <a:off x="442532" y="6192131"/>
            <a:ext cx="2191804" cy="4368607"/>
            <a:chOff x="0" y="-28575"/>
            <a:chExt cx="785493" cy="1565610"/>
          </a:xfrm>
        </p:grpSpPr>
        <p:sp>
          <p:nvSpPr>
            <p:cNvPr id="178" name="Google Shape;178;p3"/>
            <p:cNvSpPr/>
            <p:nvPr/>
          </p:nvSpPr>
          <p:spPr>
            <a:xfrm>
              <a:off x="0" y="0"/>
              <a:ext cx="785493" cy="1537035"/>
            </a:xfrm>
            <a:custGeom>
              <a:rect b="b" l="l" r="r" t="t"/>
              <a:pathLst>
                <a:path extrusionOk="0" h="1537035" w="785493">
                  <a:moveTo>
                    <a:pt x="130692" y="0"/>
                  </a:moveTo>
                  <a:lnTo>
                    <a:pt x="654801" y="0"/>
                  </a:lnTo>
                  <a:cubicBezTo>
                    <a:pt x="689463" y="0"/>
                    <a:pt x="722705" y="13769"/>
                    <a:pt x="747214" y="38279"/>
                  </a:cubicBezTo>
                  <a:cubicBezTo>
                    <a:pt x="771724" y="62788"/>
                    <a:pt x="785493" y="96030"/>
                    <a:pt x="785493" y="130692"/>
                  </a:cubicBezTo>
                  <a:lnTo>
                    <a:pt x="785493" y="1406343"/>
                  </a:lnTo>
                  <a:cubicBezTo>
                    <a:pt x="785493" y="1478523"/>
                    <a:pt x="726980" y="1537035"/>
                    <a:pt x="654801" y="1537035"/>
                  </a:cubicBezTo>
                  <a:lnTo>
                    <a:pt x="130692" y="1537035"/>
                  </a:lnTo>
                  <a:cubicBezTo>
                    <a:pt x="96030" y="1537035"/>
                    <a:pt x="62788" y="1523266"/>
                    <a:pt x="38279" y="1498757"/>
                  </a:cubicBezTo>
                  <a:cubicBezTo>
                    <a:pt x="13769" y="1474247"/>
                    <a:pt x="0" y="1441005"/>
                    <a:pt x="0" y="1406343"/>
                  </a:cubicBezTo>
                  <a:lnTo>
                    <a:pt x="0" y="130692"/>
                  </a:lnTo>
                  <a:cubicBezTo>
                    <a:pt x="0" y="58513"/>
                    <a:pt x="58513" y="0"/>
                    <a:pt x="130692" y="0"/>
                  </a:cubicBezTo>
                  <a:close/>
                </a:path>
              </a:pathLst>
            </a:custGeom>
            <a:solidFill>
              <a:srgbClr val="000000">
                <a:alpha val="0"/>
              </a:srgbClr>
            </a:solidFill>
            <a:ln cap="rnd" cmpd="sng" w="38100">
              <a:solidFill>
                <a:srgbClr val="21211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9" name="Google Shape;179;p3"/>
            <p:cNvSpPr txBox="1"/>
            <p:nvPr/>
          </p:nvSpPr>
          <p:spPr>
            <a:xfrm>
              <a:off x="0" y="-28575"/>
              <a:ext cx="785493" cy="1565610"/>
            </a:xfrm>
            <a:prstGeom prst="rect">
              <a:avLst/>
            </a:prstGeom>
            <a:noFill/>
            <a:ln>
              <a:noFill/>
            </a:ln>
          </p:spPr>
          <p:txBody>
            <a:bodyPr anchorCtr="0" anchor="ctr" bIns="50800" lIns="50800" spcFirstLastPara="1" rIns="50800" wrap="square" tIns="50800">
              <a:noAutofit/>
            </a:bodyPr>
            <a:lstStyle/>
            <a:p>
              <a:pPr indent="0" lvl="0" marL="0" marR="0" rtl="0" algn="ctr">
                <a:lnSpc>
                  <a:spcPct val="116666"/>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180" name="Google Shape;180;p3"/>
          <p:cNvSpPr/>
          <p:nvPr/>
        </p:nvSpPr>
        <p:spPr>
          <a:xfrm rot="-5400000">
            <a:off x="-169240" y="7681965"/>
            <a:ext cx="3467704" cy="2336365"/>
          </a:xfrm>
          <a:custGeom>
            <a:rect b="b" l="l" r="r" t="t"/>
            <a:pathLst>
              <a:path extrusionOk="0" h="2336365" w="3467704">
                <a:moveTo>
                  <a:pt x="0" y="0"/>
                </a:moveTo>
                <a:lnTo>
                  <a:pt x="3467704" y="0"/>
                </a:lnTo>
                <a:lnTo>
                  <a:pt x="3467704" y="2336366"/>
                </a:lnTo>
                <a:lnTo>
                  <a:pt x="0" y="2336366"/>
                </a:lnTo>
                <a:lnTo>
                  <a:pt x="0" y="0"/>
                </a:lnTo>
                <a:close/>
              </a:path>
            </a:pathLst>
          </a:custGeom>
          <a:blipFill rotWithShape="1">
            <a:blip r:embed="rId9">
              <a:alphaModFix/>
            </a:blip>
            <a:stretch>
              <a:fillRect b="0" l="0" r="0" t="0"/>
            </a:stretch>
          </a:blipFill>
          <a:ln>
            <a:noFill/>
          </a:ln>
        </p:spPr>
      </p:sp>
      <p:grpSp>
        <p:nvGrpSpPr>
          <p:cNvPr id="181" name="Google Shape;181;p3"/>
          <p:cNvGrpSpPr/>
          <p:nvPr/>
        </p:nvGrpSpPr>
        <p:grpSpPr>
          <a:xfrm rot="-71011">
            <a:off x="358200" y="6125953"/>
            <a:ext cx="2312199" cy="1029226"/>
            <a:chOff x="0" y="-28575"/>
            <a:chExt cx="785493" cy="447303"/>
          </a:xfrm>
        </p:grpSpPr>
        <p:sp>
          <p:nvSpPr>
            <p:cNvPr id="182" name="Google Shape;182;p3"/>
            <p:cNvSpPr/>
            <p:nvPr/>
          </p:nvSpPr>
          <p:spPr>
            <a:xfrm>
              <a:off x="0" y="0"/>
              <a:ext cx="785493" cy="418728"/>
            </a:xfrm>
            <a:custGeom>
              <a:rect b="b" l="l" r="r" t="t"/>
              <a:pathLst>
                <a:path extrusionOk="0" h="418728" w="785493">
                  <a:moveTo>
                    <a:pt x="130692" y="0"/>
                  </a:moveTo>
                  <a:lnTo>
                    <a:pt x="654801" y="0"/>
                  </a:lnTo>
                  <a:cubicBezTo>
                    <a:pt x="689463" y="0"/>
                    <a:pt x="722705" y="13769"/>
                    <a:pt x="747214" y="38279"/>
                  </a:cubicBezTo>
                  <a:cubicBezTo>
                    <a:pt x="771724" y="62788"/>
                    <a:pt x="785493" y="96030"/>
                    <a:pt x="785493" y="130692"/>
                  </a:cubicBezTo>
                  <a:lnTo>
                    <a:pt x="785493" y="288036"/>
                  </a:lnTo>
                  <a:cubicBezTo>
                    <a:pt x="785493" y="360215"/>
                    <a:pt x="726980" y="418728"/>
                    <a:pt x="654801" y="418728"/>
                  </a:cubicBezTo>
                  <a:lnTo>
                    <a:pt x="130692" y="418728"/>
                  </a:lnTo>
                  <a:cubicBezTo>
                    <a:pt x="96030" y="418728"/>
                    <a:pt x="62788" y="404958"/>
                    <a:pt x="38279" y="380449"/>
                  </a:cubicBezTo>
                  <a:cubicBezTo>
                    <a:pt x="13769" y="355939"/>
                    <a:pt x="0" y="322697"/>
                    <a:pt x="0" y="288036"/>
                  </a:cubicBezTo>
                  <a:lnTo>
                    <a:pt x="0" y="130692"/>
                  </a:lnTo>
                  <a:cubicBezTo>
                    <a:pt x="0" y="58513"/>
                    <a:pt x="58513" y="0"/>
                    <a:pt x="130692" y="0"/>
                  </a:cubicBezTo>
                  <a:close/>
                </a:path>
              </a:pathLst>
            </a:custGeom>
            <a:solidFill>
              <a:srgbClr val="935387"/>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3" name="Google Shape;183;p3"/>
            <p:cNvSpPr txBox="1"/>
            <p:nvPr/>
          </p:nvSpPr>
          <p:spPr>
            <a:xfrm>
              <a:off x="0" y="-28575"/>
              <a:ext cx="785493" cy="447303"/>
            </a:xfrm>
            <a:prstGeom prst="rect">
              <a:avLst/>
            </a:prstGeom>
            <a:noFill/>
            <a:ln>
              <a:noFill/>
            </a:ln>
          </p:spPr>
          <p:txBody>
            <a:bodyPr anchorCtr="0" anchor="ctr" bIns="50800" lIns="50800" spcFirstLastPara="1" rIns="50800" wrap="square" tIns="50800">
              <a:noAutofit/>
            </a:bodyPr>
            <a:lstStyle/>
            <a:p>
              <a:pPr indent="0" lvl="0" marL="0" marR="0" rtl="0" algn="ctr">
                <a:lnSpc>
                  <a:spcPct val="108888"/>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184" name="Google Shape;184;p3"/>
          <p:cNvSpPr/>
          <p:nvPr/>
        </p:nvSpPr>
        <p:spPr>
          <a:xfrm rot="198722">
            <a:off x="6818738" y="2964089"/>
            <a:ext cx="537112" cy="772823"/>
          </a:xfrm>
          <a:custGeom>
            <a:rect b="b" l="l" r="r" t="t"/>
            <a:pathLst>
              <a:path extrusionOk="0" h="772823" w="537112">
                <a:moveTo>
                  <a:pt x="0" y="0"/>
                </a:moveTo>
                <a:lnTo>
                  <a:pt x="537112" y="0"/>
                </a:lnTo>
                <a:lnTo>
                  <a:pt x="537112" y="772823"/>
                </a:lnTo>
                <a:lnTo>
                  <a:pt x="0" y="772823"/>
                </a:lnTo>
                <a:lnTo>
                  <a:pt x="0" y="0"/>
                </a:lnTo>
                <a:close/>
              </a:path>
            </a:pathLst>
          </a:custGeom>
          <a:blipFill rotWithShape="1">
            <a:blip r:embed="rId10">
              <a:alphaModFix/>
            </a:blip>
            <a:stretch>
              <a:fillRect b="0" l="0" r="0" t="0"/>
            </a:stretch>
          </a:blipFill>
          <a:ln>
            <a:noFill/>
          </a:ln>
        </p:spPr>
      </p:sp>
      <p:sp>
        <p:nvSpPr>
          <p:cNvPr id="185" name="Google Shape;185;p3"/>
          <p:cNvSpPr/>
          <p:nvPr/>
        </p:nvSpPr>
        <p:spPr>
          <a:xfrm rot="149747">
            <a:off x="4443337" y="4231631"/>
            <a:ext cx="481654" cy="693028"/>
          </a:xfrm>
          <a:custGeom>
            <a:rect b="b" l="l" r="r" t="t"/>
            <a:pathLst>
              <a:path extrusionOk="0" h="693028" w="481654">
                <a:moveTo>
                  <a:pt x="0" y="0"/>
                </a:moveTo>
                <a:lnTo>
                  <a:pt x="481655" y="0"/>
                </a:lnTo>
                <a:lnTo>
                  <a:pt x="481655" y="693028"/>
                </a:lnTo>
                <a:lnTo>
                  <a:pt x="0" y="693028"/>
                </a:lnTo>
                <a:lnTo>
                  <a:pt x="0" y="0"/>
                </a:lnTo>
                <a:close/>
              </a:path>
            </a:pathLst>
          </a:custGeom>
          <a:blipFill rotWithShape="1">
            <a:blip r:embed="rId11">
              <a:alphaModFix/>
            </a:blip>
            <a:stretch>
              <a:fillRect b="0" l="0" r="0" t="0"/>
            </a:stretch>
          </a:blipFill>
          <a:ln>
            <a:noFill/>
          </a:ln>
        </p:spPr>
      </p:sp>
      <p:sp>
        <p:nvSpPr>
          <p:cNvPr id="186" name="Google Shape;186;p3"/>
          <p:cNvSpPr/>
          <p:nvPr/>
        </p:nvSpPr>
        <p:spPr>
          <a:xfrm rot="-6778666">
            <a:off x="2741144" y="5797916"/>
            <a:ext cx="263670" cy="452005"/>
          </a:xfrm>
          <a:custGeom>
            <a:rect b="b" l="l" r="r" t="t"/>
            <a:pathLst>
              <a:path extrusionOk="0" h="452005" w="263670">
                <a:moveTo>
                  <a:pt x="0" y="0"/>
                </a:moveTo>
                <a:lnTo>
                  <a:pt x="263670" y="0"/>
                </a:lnTo>
                <a:lnTo>
                  <a:pt x="263670" y="452005"/>
                </a:lnTo>
                <a:lnTo>
                  <a:pt x="0" y="452005"/>
                </a:lnTo>
                <a:lnTo>
                  <a:pt x="0" y="0"/>
                </a:lnTo>
                <a:close/>
              </a:path>
            </a:pathLst>
          </a:custGeom>
          <a:blipFill rotWithShape="1">
            <a:blip r:embed="rId12">
              <a:alphaModFix/>
            </a:blip>
            <a:stretch>
              <a:fillRect b="0" l="0" r="0" t="0"/>
            </a:stretch>
          </a:blipFill>
          <a:ln>
            <a:noFill/>
          </a:ln>
        </p:spPr>
      </p:sp>
      <p:sp>
        <p:nvSpPr>
          <p:cNvPr id="187" name="Google Shape;187;p3"/>
          <p:cNvSpPr/>
          <p:nvPr/>
        </p:nvSpPr>
        <p:spPr>
          <a:xfrm rot="-6765606">
            <a:off x="473690" y="5813226"/>
            <a:ext cx="263670" cy="452005"/>
          </a:xfrm>
          <a:custGeom>
            <a:rect b="b" l="l" r="r" t="t"/>
            <a:pathLst>
              <a:path extrusionOk="0" h="452005" w="263670">
                <a:moveTo>
                  <a:pt x="0" y="0"/>
                </a:moveTo>
                <a:lnTo>
                  <a:pt x="263669" y="0"/>
                </a:lnTo>
                <a:lnTo>
                  <a:pt x="263669" y="452005"/>
                </a:lnTo>
                <a:lnTo>
                  <a:pt x="0" y="452005"/>
                </a:lnTo>
                <a:lnTo>
                  <a:pt x="0" y="0"/>
                </a:lnTo>
                <a:close/>
              </a:path>
            </a:pathLst>
          </a:custGeom>
          <a:blipFill rotWithShape="1">
            <a:blip r:embed="rId13">
              <a:alphaModFix/>
            </a:blip>
            <a:stretch>
              <a:fillRect b="0" l="0" r="0" t="0"/>
            </a:stretch>
          </a:blipFill>
          <a:ln>
            <a:noFill/>
          </a:ln>
        </p:spPr>
      </p:sp>
      <p:sp>
        <p:nvSpPr>
          <p:cNvPr id="188" name="Google Shape;188;p3"/>
          <p:cNvSpPr/>
          <p:nvPr/>
        </p:nvSpPr>
        <p:spPr>
          <a:xfrm rot="1796147">
            <a:off x="4188224" y="1237723"/>
            <a:ext cx="991881" cy="448040"/>
          </a:xfrm>
          <a:custGeom>
            <a:rect b="b" l="l" r="r" t="t"/>
            <a:pathLst>
              <a:path extrusionOk="0" h="448040" w="991881">
                <a:moveTo>
                  <a:pt x="0" y="0"/>
                </a:moveTo>
                <a:lnTo>
                  <a:pt x="991881" y="0"/>
                </a:lnTo>
                <a:lnTo>
                  <a:pt x="991881" y="448040"/>
                </a:lnTo>
                <a:lnTo>
                  <a:pt x="0" y="448040"/>
                </a:lnTo>
                <a:lnTo>
                  <a:pt x="0" y="0"/>
                </a:lnTo>
                <a:close/>
              </a:path>
            </a:pathLst>
          </a:custGeom>
          <a:blipFill rotWithShape="1">
            <a:blip r:embed="rId14">
              <a:alphaModFix/>
            </a:blip>
            <a:stretch>
              <a:fillRect b="0" l="0" r="0" t="0"/>
            </a:stretch>
          </a:blipFill>
          <a:ln>
            <a:noFill/>
          </a:ln>
        </p:spPr>
      </p:sp>
      <p:grpSp>
        <p:nvGrpSpPr>
          <p:cNvPr id="189" name="Google Shape;189;p3"/>
          <p:cNvGrpSpPr/>
          <p:nvPr/>
        </p:nvGrpSpPr>
        <p:grpSpPr>
          <a:xfrm rot="-1317">
            <a:off x="390629" y="1651493"/>
            <a:ext cx="4139812" cy="2798117"/>
            <a:chOff x="0" y="-19050"/>
            <a:chExt cx="1483615" cy="1002782"/>
          </a:xfrm>
        </p:grpSpPr>
        <p:sp>
          <p:nvSpPr>
            <p:cNvPr id="190" name="Google Shape;190;p3"/>
            <p:cNvSpPr/>
            <p:nvPr/>
          </p:nvSpPr>
          <p:spPr>
            <a:xfrm>
              <a:off x="0" y="0"/>
              <a:ext cx="1483615" cy="983732"/>
            </a:xfrm>
            <a:custGeom>
              <a:rect b="b" l="l" r="r" t="t"/>
              <a:pathLst>
                <a:path extrusionOk="0" h="983732" w="1483615">
                  <a:moveTo>
                    <a:pt x="69194" y="0"/>
                  </a:moveTo>
                  <a:lnTo>
                    <a:pt x="1414421" y="0"/>
                  </a:lnTo>
                  <a:cubicBezTo>
                    <a:pt x="1432772" y="0"/>
                    <a:pt x="1450372" y="7290"/>
                    <a:pt x="1463349" y="20267"/>
                  </a:cubicBezTo>
                  <a:cubicBezTo>
                    <a:pt x="1476325" y="33243"/>
                    <a:pt x="1483615" y="50843"/>
                    <a:pt x="1483615" y="69194"/>
                  </a:cubicBezTo>
                  <a:lnTo>
                    <a:pt x="1483615" y="914538"/>
                  </a:lnTo>
                  <a:cubicBezTo>
                    <a:pt x="1483615" y="932889"/>
                    <a:pt x="1476325" y="950489"/>
                    <a:pt x="1463349" y="963466"/>
                  </a:cubicBezTo>
                  <a:cubicBezTo>
                    <a:pt x="1450372" y="976442"/>
                    <a:pt x="1432772" y="983732"/>
                    <a:pt x="1414421" y="983732"/>
                  </a:cubicBezTo>
                  <a:lnTo>
                    <a:pt x="69194" y="983732"/>
                  </a:lnTo>
                  <a:cubicBezTo>
                    <a:pt x="50843" y="983732"/>
                    <a:pt x="33243" y="976442"/>
                    <a:pt x="20267" y="963466"/>
                  </a:cubicBezTo>
                  <a:cubicBezTo>
                    <a:pt x="7290" y="950489"/>
                    <a:pt x="0" y="932889"/>
                    <a:pt x="0" y="914538"/>
                  </a:cubicBezTo>
                  <a:lnTo>
                    <a:pt x="0" y="69194"/>
                  </a:lnTo>
                  <a:cubicBezTo>
                    <a:pt x="0" y="50843"/>
                    <a:pt x="7290" y="33243"/>
                    <a:pt x="20267" y="20267"/>
                  </a:cubicBezTo>
                  <a:cubicBezTo>
                    <a:pt x="33243" y="7290"/>
                    <a:pt x="50843" y="0"/>
                    <a:pt x="69194" y="0"/>
                  </a:cubicBezTo>
                  <a:close/>
                </a:path>
              </a:pathLst>
            </a:custGeom>
            <a:solidFill>
              <a:srgbClr val="000000">
                <a:alpha val="0"/>
              </a:srgbClr>
            </a:solidFill>
            <a:ln cap="rnd" cmpd="sng" w="38100">
              <a:solidFill>
                <a:srgbClr val="21211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1" name="Google Shape;191;p3"/>
            <p:cNvSpPr txBox="1"/>
            <p:nvPr/>
          </p:nvSpPr>
          <p:spPr>
            <a:xfrm>
              <a:off x="0" y="-19050"/>
              <a:ext cx="1483615" cy="1002782"/>
            </a:xfrm>
            <a:prstGeom prst="rect">
              <a:avLst/>
            </a:prstGeom>
            <a:noFill/>
            <a:ln>
              <a:noFill/>
            </a:ln>
          </p:spPr>
          <p:txBody>
            <a:bodyPr anchorCtr="0" anchor="ctr" bIns="50800" lIns="50800" spcFirstLastPara="1" rIns="50800" wrap="square" tIns="50800">
              <a:noAutofit/>
            </a:bodyPr>
            <a:lstStyle/>
            <a:p>
              <a:pPr indent="0" lvl="0" marL="0" marR="0" rtl="0" algn="ctr">
                <a:lnSpc>
                  <a:spcPct val="108888"/>
                </a:lnSpc>
                <a:spcBef>
                  <a:spcPts val="0"/>
                </a:spcBef>
                <a:spcAft>
                  <a:spcPts val="0"/>
                </a:spcAft>
                <a:buClr>
                  <a:srgbClr val="000000"/>
                </a:buClr>
                <a:buSzPts val="1800"/>
                <a:buFont typeface="Arial"/>
                <a:buNone/>
              </a:pPr>
              <a:r>
                <a:rPr lang="en-US" sz="1600">
                  <a:solidFill>
                    <a:schemeClr val="dk1"/>
                  </a:solidFill>
                  <a:latin typeface="Playwrite GB J"/>
                  <a:ea typeface="Playwrite GB J"/>
                  <a:cs typeface="Playwrite GB J"/>
                  <a:sym typeface="Playwrite GB J"/>
                </a:rPr>
                <a:t>Throughout</a:t>
              </a:r>
              <a:r>
                <a:rPr lang="en-US" sz="1600">
                  <a:solidFill>
                    <a:schemeClr val="dk1"/>
                  </a:solidFill>
                  <a:latin typeface="Playwrite GB J"/>
                  <a:ea typeface="Playwrite GB J"/>
                  <a:cs typeface="Playwrite GB J"/>
                  <a:sym typeface="Playwrite GB J"/>
                </a:rPr>
                <a:t> this half term, Year 6 will be creating their own Haka routine within Dance, using big actions and group freeze frames. They will also combine jumping, rolling and travelling within Gymnastics to create sequences </a:t>
              </a:r>
              <a:r>
                <a:rPr lang="en-US" sz="1600">
                  <a:solidFill>
                    <a:schemeClr val="dk1"/>
                  </a:solidFill>
                  <a:latin typeface="Playwrite GB J"/>
                  <a:ea typeface="Playwrite GB J"/>
                  <a:cs typeface="Playwrite GB J"/>
                  <a:sym typeface="Playwrite GB J"/>
                </a:rPr>
                <a:t>alongside working on the wall bars with a partner. </a:t>
              </a:r>
              <a:endParaRPr i="0" sz="1600" u="none" cap="none" strike="noStrike">
                <a:solidFill>
                  <a:schemeClr val="dk1"/>
                </a:solidFill>
                <a:latin typeface="Playwrite GB J"/>
                <a:ea typeface="Playwrite GB J"/>
                <a:cs typeface="Playwrite GB J"/>
                <a:sym typeface="Playwrite GB J"/>
              </a:endParaRPr>
            </a:p>
          </p:txBody>
        </p:sp>
      </p:grpSp>
      <p:sp>
        <p:nvSpPr>
          <p:cNvPr id="192" name="Google Shape;192;p3"/>
          <p:cNvSpPr/>
          <p:nvPr/>
        </p:nvSpPr>
        <p:spPr>
          <a:xfrm>
            <a:off x="3992714" y="4698053"/>
            <a:ext cx="3385012" cy="1705200"/>
          </a:xfrm>
          <a:custGeom>
            <a:rect b="b" l="l" r="r" t="t"/>
            <a:pathLst>
              <a:path extrusionOk="0" h="1705200" w="3385012">
                <a:moveTo>
                  <a:pt x="0" y="0"/>
                </a:moveTo>
                <a:lnTo>
                  <a:pt x="3385012" y="0"/>
                </a:lnTo>
                <a:lnTo>
                  <a:pt x="3385012" y="1705200"/>
                </a:lnTo>
                <a:lnTo>
                  <a:pt x="0" y="1705200"/>
                </a:lnTo>
                <a:lnTo>
                  <a:pt x="0" y="0"/>
                </a:lnTo>
                <a:close/>
              </a:path>
            </a:pathLst>
          </a:custGeom>
          <a:blipFill rotWithShape="1">
            <a:blip r:embed="rId15">
              <a:alphaModFix/>
            </a:blip>
            <a:stretch>
              <a:fillRect b="0" l="0" r="0" t="0"/>
            </a:stretch>
          </a:blipFill>
          <a:ln>
            <a:noFill/>
          </a:ln>
        </p:spPr>
      </p:sp>
      <p:sp>
        <p:nvSpPr>
          <p:cNvPr id="193" name="Google Shape;193;p3"/>
          <p:cNvSpPr/>
          <p:nvPr/>
        </p:nvSpPr>
        <p:spPr>
          <a:xfrm rot="2877138">
            <a:off x="1764925" y="4784740"/>
            <a:ext cx="992690" cy="980979"/>
          </a:xfrm>
          <a:custGeom>
            <a:rect b="b" l="l" r="r" t="t"/>
            <a:pathLst>
              <a:path extrusionOk="0" h="980979" w="992690">
                <a:moveTo>
                  <a:pt x="0" y="0"/>
                </a:moveTo>
                <a:lnTo>
                  <a:pt x="992690" y="0"/>
                </a:lnTo>
                <a:lnTo>
                  <a:pt x="992690" y="980979"/>
                </a:lnTo>
                <a:lnTo>
                  <a:pt x="0" y="980979"/>
                </a:lnTo>
                <a:lnTo>
                  <a:pt x="0" y="0"/>
                </a:lnTo>
                <a:close/>
              </a:path>
            </a:pathLst>
          </a:custGeom>
          <a:blipFill rotWithShape="1">
            <a:blip r:embed="rId16">
              <a:alphaModFix/>
            </a:blip>
            <a:stretch>
              <a:fillRect b="-4252" l="0" r="-10123" t="-4253"/>
            </a:stretch>
          </a:blipFill>
          <a:ln>
            <a:noFill/>
          </a:ln>
        </p:spPr>
      </p:sp>
      <p:sp>
        <p:nvSpPr>
          <p:cNvPr id="194" name="Google Shape;194;p3"/>
          <p:cNvSpPr txBox="1"/>
          <p:nvPr/>
        </p:nvSpPr>
        <p:spPr>
          <a:xfrm rot="80260">
            <a:off x="3205403" y="6446818"/>
            <a:ext cx="3739619" cy="607964"/>
          </a:xfrm>
          <a:prstGeom prst="rect">
            <a:avLst/>
          </a:prstGeom>
          <a:noFill/>
          <a:ln>
            <a:noFill/>
          </a:ln>
        </p:spPr>
        <p:txBody>
          <a:bodyPr anchorCtr="0" anchor="t" bIns="0" lIns="0" spcFirstLastPara="1" rIns="0" wrap="square" tIns="0">
            <a:spAutoFit/>
          </a:bodyPr>
          <a:lstStyle/>
          <a:p>
            <a:pPr indent="0" lvl="0" marL="0" marR="0" rtl="0" algn="ctr">
              <a:lnSpc>
                <a:spcPct val="110004"/>
              </a:lnSpc>
              <a:spcBef>
                <a:spcPts val="0"/>
              </a:spcBef>
              <a:spcAft>
                <a:spcPts val="0"/>
              </a:spcAft>
              <a:buClr>
                <a:srgbClr val="000000"/>
              </a:buClr>
              <a:buSzPts val="3950"/>
              <a:buFont typeface="Arial"/>
              <a:buNone/>
            </a:pPr>
            <a:r>
              <a:rPr b="0" i="0" lang="en-US" sz="3950" u="none" cap="none" strike="noStrike">
                <a:solidFill>
                  <a:srgbClr val="FFFFFF"/>
                </a:solidFill>
                <a:latin typeface="Just Another Hand"/>
                <a:ea typeface="Just Another Hand"/>
                <a:cs typeface="Just Another Hand"/>
                <a:sym typeface="Just Another Hand"/>
              </a:rPr>
              <a:t>DESIGN AND TECHNOLOGY</a:t>
            </a:r>
            <a:endParaRPr b="0" i="0" sz="3950" u="none" cap="none" strike="noStrike">
              <a:solidFill>
                <a:srgbClr val="FFFFFF"/>
              </a:solidFill>
              <a:latin typeface="Just Another Hand"/>
              <a:ea typeface="Just Another Hand"/>
              <a:cs typeface="Just Another Hand"/>
              <a:sym typeface="Just Another Hand"/>
            </a:endParaRPr>
          </a:p>
        </p:txBody>
      </p:sp>
      <p:sp>
        <p:nvSpPr>
          <p:cNvPr id="195" name="Google Shape;195;p3"/>
          <p:cNvSpPr txBox="1"/>
          <p:nvPr/>
        </p:nvSpPr>
        <p:spPr>
          <a:xfrm rot="-69772">
            <a:off x="619966" y="6378302"/>
            <a:ext cx="1788668" cy="607924"/>
          </a:xfrm>
          <a:prstGeom prst="rect">
            <a:avLst/>
          </a:prstGeom>
          <a:noFill/>
          <a:ln>
            <a:noFill/>
          </a:ln>
        </p:spPr>
        <p:txBody>
          <a:bodyPr anchorCtr="0" anchor="t" bIns="0" lIns="0" spcFirstLastPara="1" rIns="0" wrap="square" tIns="0">
            <a:spAutoFit/>
          </a:bodyPr>
          <a:lstStyle/>
          <a:p>
            <a:pPr indent="0" lvl="0" marL="0" marR="0" rtl="0" algn="ctr">
              <a:lnSpc>
                <a:spcPct val="110004"/>
              </a:lnSpc>
              <a:spcBef>
                <a:spcPts val="0"/>
              </a:spcBef>
              <a:spcAft>
                <a:spcPts val="0"/>
              </a:spcAft>
              <a:buClr>
                <a:srgbClr val="000000"/>
              </a:buClr>
              <a:buSzPts val="3950"/>
              <a:buFont typeface="Arial"/>
              <a:buNone/>
            </a:pPr>
            <a:r>
              <a:rPr b="0" i="0" lang="en-US" sz="3950" u="none" cap="none" strike="noStrike">
                <a:solidFill>
                  <a:srgbClr val="FFFFFF"/>
                </a:solidFill>
                <a:latin typeface="Just Another Hand"/>
                <a:ea typeface="Just Another Hand"/>
                <a:cs typeface="Just Another Hand"/>
                <a:sym typeface="Just Another Hand"/>
              </a:rPr>
              <a:t>R.E</a:t>
            </a:r>
            <a:endParaRPr b="0" i="0" sz="3950" u="none" cap="none" strike="noStrike">
              <a:solidFill>
                <a:srgbClr val="FFFFFF"/>
              </a:solidFill>
              <a:latin typeface="Just Another Hand"/>
              <a:ea typeface="Just Another Hand"/>
              <a:cs typeface="Just Another Hand"/>
              <a:sym typeface="Just Another Hand"/>
            </a:endParaRPr>
          </a:p>
        </p:txBody>
      </p:sp>
      <p:grpSp>
        <p:nvGrpSpPr>
          <p:cNvPr id="196" name="Google Shape;196;p3"/>
          <p:cNvGrpSpPr/>
          <p:nvPr/>
        </p:nvGrpSpPr>
        <p:grpSpPr>
          <a:xfrm rot="-1355">
            <a:off x="390642" y="974744"/>
            <a:ext cx="4139880" cy="973995"/>
            <a:chOff x="0" y="-28575"/>
            <a:chExt cx="1483615" cy="349052"/>
          </a:xfrm>
        </p:grpSpPr>
        <p:sp>
          <p:nvSpPr>
            <p:cNvPr id="197" name="Google Shape;197;p3"/>
            <p:cNvSpPr/>
            <p:nvPr/>
          </p:nvSpPr>
          <p:spPr>
            <a:xfrm>
              <a:off x="0" y="0"/>
              <a:ext cx="1483615" cy="320477"/>
            </a:xfrm>
            <a:custGeom>
              <a:rect b="b" l="l" r="r" t="t"/>
              <a:pathLst>
                <a:path extrusionOk="0" h="320477" w="1483615">
                  <a:moveTo>
                    <a:pt x="69194" y="0"/>
                  </a:moveTo>
                  <a:lnTo>
                    <a:pt x="1414421" y="0"/>
                  </a:lnTo>
                  <a:cubicBezTo>
                    <a:pt x="1432772" y="0"/>
                    <a:pt x="1450372" y="7290"/>
                    <a:pt x="1463349" y="20267"/>
                  </a:cubicBezTo>
                  <a:cubicBezTo>
                    <a:pt x="1476325" y="33243"/>
                    <a:pt x="1483615" y="50843"/>
                    <a:pt x="1483615" y="69194"/>
                  </a:cubicBezTo>
                  <a:lnTo>
                    <a:pt x="1483615" y="251283"/>
                  </a:lnTo>
                  <a:cubicBezTo>
                    <a:pt x="1483615" y="269635"/>
                    <a:pt x="1476325" y="287234"/>
                    <a:pt x="1463349" y="300211"/>
                  </a:cubicBezTo>
                  <a:cubicBezTo>
                    <a:pt x="1450372" y="313187"/>
                    <a:pt x="1432772" y="320477"/>
                    <a:pt x="1414421" y="320477"/>
                  </a:cubicBezTo>
                  <a:lnTo>
                    <a:pt x="69194" y="320477"/>
                  </a:lnTo>
                  <a:cubicBezTo>
                    <a:pt x="50843" y="320477"/>
                    <a:pt x="33243" y="313187"/>
                    <a:pt x="20267" y="300211"/>
                  </a:cubicBezTo>
                  <a:cubicBezTo>
                    <a:pt x="7290" y="287234"/>
                    <a:pt x="0" y="269635"/>
                    <a:pt x="0" y="251283"/>
                  </a:cubicBezTo>
                  <a:lnTo>
                    <a:pt x="0" y="69194"/>
                  </a:lnTo>
                  <a:cubicBezTo>
                    <a:pt x="0" y="50843"/>
                    <a:pt x="7290" y="33243"/>
                    <a:pt x="20267" y="20267"/>
                  </a:cubicBezTo>
                  <a:cubicBezTo>
                    <a:pt x="33243" y="7290"/>
                    <a:pt x="50843" y="0"/>
                    <a:pt x="69194" y="0"/>
                  </a:cubicBezTo>
                  <a:close/>
                </a:path>
              </a:pathLst>
            </a:custGeom>
            <a:solidFill>
              <a:srgbClr val="935387"/>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8" name="Google Shape;198;p3"/>
            <p:cNvSpPr txBox="1"/>
            <p:nvPr/>
          </p:nvSpPr>
          <p:spPr>
            <a:xfrm>
              <a:off x="0" y="-28575"/>
              <a:ext cx="1483615" cy="349052"/>
            </a:xfrm>
            <a:prstGeom prst="rect">
              <a:avLst/>
            </a:prstGeom>
            <a:noFill/>
            <a:ln>
              <a:noFill/>
            </a:ln>
          </p:spPr>
          <p:txBody>
            <a:bodyPr anchorCtr="0" anchor="ctr" bIns="50800" lIns="50800" spcFirstLastPara="1" rIns="50800" wrap="square" tIns="50800">
              <a:noAutofit/>
            </a:bodyPr>
            <a:lstStyle/>
            <a:p>
              <a:pPr indent="0" lvl="0" marL="0" marR="0" rtl="0" algn="ctr">
                <a:lnSpc>
                  <a:spcPct val="108888"/>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199" name="Google Shape;199;p3"/>
          <p:cNvSpPr txBox="1"/>
          <p:nvPr/>
        </p:nvSpPr>
        <p:spPr>
          <a:xfrm rot="-1216">
            <a:off x="779099" y="1157703"/>
            <a:ext cx="3393300" cy="608100"/>
          </a:xfrm>
          <a:prstGeom prst="rect">
            <a:avLst/>
          </a:prstGeom>
          <a:noFill/>
          <a:ln>
            <a:noFill/>
          </a:ln>
        </p:spPr>
        <p:txBody>
          <a:bodyPr anchorCtr="0" anchor="t" bIns="0" lIns="0" spcFirstLastPara="1" rIns="0" wrap="square" tIns="0">
            <a:spAutoFit/>
          </a:bodyPr>
          <a:lstStyle/>
          <a:p>
            <a:pPr indent="0" lvl="0" marL="0" marR="0" rtl="0" algn="ctr">
              <a:lnSpc>
                <a:spcPct val="110004"/>
              </a:lnSpc>
              <a:spcBef>
                <a:spcPts val="0"/>
              </a:spcBef>
              <a:spcAft>
                <a:spcPts val="0"/>
              </a:spcAft>
              <a:buClr>
                <a:srgbClr val="000000"/>
              </a:buClr>
              <a:buSzPts val="3950"/>
              <a:buFont typeface="Arial"/>
              <a:buNone/>
            </a:pPr>
            <a:r>
              <a:rPr b="0" i="0" lang="en-US" sz="3950" u="none" cap="none" strike="noStrike">
                <a:solidFill>
                  <a:srgbClr val="FFFFFF"/>
                </a:solidFill>
                <a:latin typeface="Just Another Hand"/>
                <a:ea typeface="Just Another Hand"/>
                <a:cs typeface="Just Another Hand"/>
                <a:sym typeface="Just Another Hand"/>
              </a:rPr>
              <a:t>P.E</a:t>
            </a:r>
            <a:endParaRPr b="0" i="0" sz="3950" u="none" cap="none" strike="noStrike">
              <a:solidFill>
                <a:srgbClr val="FFFFFF"/>
              </a:solidFill>
              <a:latin typeface="Just Another Hand"/>
              <a:ea typeface="Just Another Hand"/>
              <a:cs typeface="Just Another Hand"/>
              <a:sym typeface="Just Another Hand"/>
            </a:endParaRPr>
          </a:p>
        </p:txBody>
      </p:sp>
      <p:pic>
        <p:nvPicPr>
          <p:cNvPr id="200" name="Google Shape;200;p3"/>
          <p:cNvPicPr preferRelativeResize="0"/>
          <p:nvPr/>
        </p:nvPicPr>
        <p:blipFill rotWithShape="1">
          <a:blip r:embed="rId17">
            <a:alphaModFix/>
          </a:blip>
          <a:srcRect b="0" l="0" r="0" t="0"/>
          <a:stretch/>
        </p:blipFill>
        <p:spPr>
          <a:xfrm>
            <a:off x="5073100" y="1650650"/>
            <a:ext cx="2023070" cy="2096488"/>
          </a:xfrm>
          <a:prstGeom prst="rect">
            <a:avLst/>
          </a:prstGeom>
          <a:noFill/>
          <a:ln>
            <a:noFill/>
          </a:ln>
        </p:spPr>
      </p:pic>
      <p:sp>
        <p:nvSpPr>
          <p:cNvPr id="201" name="Google Shape;201;p3"/>
          <p:cNvSpPr txBox="1"/>
          <p:nvPr/>
        </p:nvSpPr>
        <p:spPr>
          <a:xfrm>
            <a:off x="394775" y="7308800"/>
            <a:ext cx="2287500" cy="3193800"/>
          </a:xfrm>
          <a:prstGeom prst="rect">
            <a:avLst/>
          </a:prstGeom>
          <a:noFill/>
          <a:ln>
            <a:noFill/>
          </a:ln>
        </p:spPr>
        <p:txBody>
          <a:bodyPr anchorCtr="0" anchor="t" bIns="91425" lIns="91425" spcFirstLastPara="1" rIns="91425" wrap="square" tIns="91425">
            <a:spAutoFit/>
          </a:bodyPr>
          <a:lstStyle/>
          <a:p>
            <a:pPr indent="0" lvl="0" marL="0" rtl="0" algn="ctr">
              <a:lnSpc>
                <a:spcPct val="116666"/>
              </a:lnSpc>
              <a:spcBef>
                <a:spcPts val="0"/>
              </a:spcBef>
              <a:spcAft>
                <a:spcPts val="0"/>
              </a:spcAft>
              <a:buNone/>
            </a:pPr>
            <a:r>
              <a:rPr lang="en-US" sz="1700">
                <a:solidFill>
                  <a:schemeClr val="dk1"/>
                </a:solidFill>
                <a:latin typeface="Playwrite GB J"/>
                <a:ea typeface="Playwrite GB J"/>
                <a:cs typeface="Playwrite GB J"/>
                <a:sym typeface="Playwrite GB J"/>
              </a:rPr>
              <a:t>During this half term, in </a:t>
            </a:r>
            <a:r>
              <a:rPr lang="en-US" sz="1700">
                <a:solidFill>
                  <a:schemeClr val="dk1"/>
                </a:solidFill>
                <a:latin typeface="Playwrite GB J"/>
                <a:ea typeface="Playwrite GB J"/>
                <a:cs typeface="Playwrite GB J"/>
                <a:sym typeface="Playwrite GB J"/>
              </a:rPr>
              <a:t>Year 6, the children will be studying Hinduism. They will be </a:t>
            </a:r>
            <a:r>
              <a:rPr lang="en-US" sz="1700">
                <a:solidFill>
                  <a:schemeClr val="dk1"/>
                </a:solidFill>
                <a:latin typeface="Playwrite GB J"/>
                <a:ea typeface="Playwrite GB J"/>
                <a:cs typeface="Playwrite GB J"/>
                <a:sym typeface="Playwrite GB J"/>
              </a:rPr>
              <a:t>investigating</a:t>
            </a:r>
            <a:r>
              <a:rPr lang="en-US" sz="1700">
                <a:solidFill>
                  <a:schemeClr val="dk1"/>
                </a:solidFill>
                <a:latin typeface="Playwrite GB J"/>
                <a:ea typeface="Playwrite GB J"/>
                <a:cs typeface="Playwrite GB J"/>
                <a:sym typeface="Playwrite GB J"/>
              </a:rPr>
              <a:t> the question ‘Why do Hindus want to be good?’</a:t>
            </a:r>
            <a:endParaRPr/>
          </a:p>
        </p:txBody>
      </p:sp>
      <p:sp>
        <p:nvSpPr>
          <p:cNvPr id="202" name="Google Shape;202;p3"/>
          <p:cNvSpPr txBox="1"/>
          <p:nvPr/>
        </p:nvSpPr>
        <p:spPr>
          <a:xfrm rot="127374">
            <a:off x="2950553" y="7224375"/>
            <a:ext cx="4219396" cy="2449676"/>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US" sz="1800">
                <a:solidFill>
                  <a:schemeClr val="dk1"/>
                </a:solidFill>
                <a:latin typeface="Playwrite GB J"/>
                <a:ea typeface="Playwrite GB J"/>
                <a:cs typeface="Playwrite GB J"/>
                <a:sym typeface="Playwrite GB J"/>
              </a:rPr>
              <a:t>Year 6 will start this term working on building their jitter toys. Then we will be moving on to the resistant materials project. Picture puzzle is where they will get to design and make their own jigsaw puzzle from wood and learn how to use a range of hand tools.</a:t>
            </a:r>
            <a:endParaRPr sz="1800">
              <a:solidFill>
                <a:schemeClr val="dk1"/>
              </a:solidFill>
              <a:latin typeface="Playwrite GB J"/>
              <a:ea typeface="Playwrite GB J"/>
              <a:cs typeface="Playwrite GB J"/>
              <a:sym typeface="Playwrite GB J"/>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6" name="Shape 206"/>
        <p:cNvGrpSpPr/>
        <p:nvPr/>
      </p:nvGrpSpPr>
      <p:grpSpPr>
        <a:xfrm>
          <a:off x="0" y="0"/>
          <a:ext cx="0" cy="0"/>
          <a:chOff x="0" y="0"/>
          <a:chExt cx="0" cy="0"/>
        </a:xfrm>
      </p:grpSpPr>
      <p:sp>
        <p:nvSpPr>
          <p:cNvPr id="207" name="Google Shape;207;p4"/>
          <p:cNvSpPr/>
          <p:nvPr/>
        </p:nvSpPr>
        <p:spPr>
          <a:xfrm rot="5400000">
            <a:off x="-1566000" y="1566000"/>
            <a:ext cx="10692000" cy="7560000"/>
          </a:xfrm>
          <a:custGeom>
            <a:rect b="b" l="l" r="r" t="t"/>
            <a:pathLst>
              <a:path extrusionOk="0" h="7560000" w="10692000">
                <a:moveTo>
                  <a:pt x="0" y="7560000"/>
                </a:moveTo>
                <a:lnTo>
                  <a:pt x="0" y="0"/>
                </a:lnTo>
                <a:lnTo>
                  <a:pt x="10692000" y="0"/>
                </a:lnTo>
                <a:lnTo>
                  <a:pt x="10692000" y="7560000"/>
                </a:lnTo>
                <a:lnTo>
                  <a:pt x="0" y="7560000"/>
                </a:lnTo>
                <a:close/>
              </a:path>
            </a:pathLst>
          </a:custGeom>
          <a:blipFill rotWithShape="1">
            <a:blip r:embed="rId3">
              <a:alphaModFix/>
            </a:blip>
            <a:stretch>
              <a:fillRect b="-3325" l="-5111" r="-6365" t="-2847"/>
            </a:stretch>
          </a:blipFill>
          <a:ln>
            <a:noFill/>
          </a:ln>
        </p:spPr>
      </p:sp>
      <p:sp>
        <p:nvSpPr>
          <p:cNvPr id="208" name="Google Shape;208;p4"/>
          <p:cNvSpPr/>
          <p:nvPr/>
        </p:nvSpPr>
        <p:spPr>
          <a:xfrm rot="-8514537">
            <a:off x="2156620" y="8828106"/>
            <a:ext cx="1076614" cy="1076614"/>
          </a:xfrm>
          <a:custGeom>
            <a:rect b="b" l="l" r="r" t="t"/>
            <a:pathLst>
              <a:path extrusionOk="0" h="1076614" w="1076614">
                <a:moveTo>
                  <a:pt x="0" y="0"/>
                </a:moveTo>
                <a:lnTo>
                  <a:pt x="1076614" y="0"/>
                </a:lnTo>
                <a:lnTo>
                  <a:pt x="1076614" y="1076614"/>
                </a:lnTo>
                <a:lnTo>
                  <a:pt x="0" y="1076614"/>
                </a:lnTo>
                <a:lnTo>
                  <a:pt x="0" y="0"/>
                </a:lnTo>
                <a:close/>
              </a:path>
            </a:pathLst>
          </a:custGeom>
          <a:blipFill rotWithShape="1">
            <a:blip r:embed="rId4">
              <a:alphaModFix/>
            </a:blip>
            <a:stretch>
              <a:fillRect b="0" l="0" r="0" t="0"/>
            </a:stretch>
          </a:blipFill>
          <a:ln>
            <a:noFill/>
          </a:ln>
        </p:spPr>
      </p:sp>
      <p:sp>
        <p:nvSpPr>
          <p:cNvPr id="209" name="Google Shape;209;p4"/>
          <p:cNvSpPr/>
          <p:nvPr/>
        </p:nvSpPr>
        <p:spPr>
          <a:xfrm rot="200221">
            <a:off x="462335" y="1721992"/>
            <a:ext cx="3849507" cy="2593606"/>
          </a:xfrm>
          <a:custGeom>
            <a:rect b="b" l="l" r="r" t="t"/>
            <a:pathLst>
              <a:path extrusionOk="0" h="2593606" w="3849507">
                <a:moveTo>
                  <a:pt x="0" y="0"/>
                </a:moveTo>
                <a:lnTo>
                  <a:pt x="3849507" y="0"/>
                </a:lnTo>
                <a:lnTo>
                  <a:pt x="3849507" y="2593606"/>
                </a:lnTo>
                <a:lnTo>
                  <a:pt x="0" y="2593606"/>
                </a:lnTo>
                <a:lnTo>
                  <a:pt x="0" y="0"/>
                </a:lnTo>
                <a:close/>
              </a:path>
            </a:pathLst>
          </a:custGeom>
          <a:blipFill rotWithShape="1">
            <a:blip r:embed="rId5">
              <a:alphaModFix/>
            </a:blip>
            <a:stretch>
              <a:fillRect b="0" l="0" r="0" t="0"/>
            </a:stretch>
          </a:blipFill>
          <a:ln>
            <a:noFill/>
          </a:ln>
        </p:spPr>
      </p:sp>
      <p:sp>
        <p:nvSpPr>
          <p:cNvPr id="210" name="Google Shape;210;p4"/>
          <p:cNvSpPr/>
          <p:nvPr/>
        </p:nvSpPr>
        <p:spPr>
          <a:xfrm rot="217943">
            <a:off x="5436095" y="728572"/>
            <a:ext cx="601452" cy="865398"/>
          </a:xfrm>
          <a:custGeom>
            <a:rect b="b" l="l" r="r" t="t"/>
            <a:pathLst>
              <a:path extrusionOk="0" h="865398" w="601452">
                <a:moveTo>
                  <a:pt x="0" y="0"/>
                </a:moveTo>
                <a:lnTo>
                  <a:pt x="601452" y="0"/>
                </a:lnTo>
                <a:lnTo>
                  <a:pt x="601452" y="865398"/>
                </a:lnTo>
                <a:lnTo>
                  <a:pt x="0" y="865398"/>
                </a:lnTo>
                <a:lnTo>
                  <a:pt x="0" y="0"/>
                </a:lnTo>
                <a:close/>
              </a:path>
            </a:pathLst>
          </a:custGeom>
          <a:blipFill rotWithShape="1">
            <a:blip r:embed="rId6">
              <a:alphaModFix/>
            </a:blip>
            <a:stretch>
              <a:fillRect b="0" l="0" r="0" t="0"/>
            </a:stretch>
          </a:blipFill>
          <a:ln>
            <a:noFill/>
          </a:ln>
        </p:spPr>
      </p:sp>
      <p:sp>
        <p:nvSpPr>
          <p:cNvPr id="211" name="Google Shape;211;p4"/>
          <p:cNvSpPr/>
          <p:nvPr/>
        </p:nvSpPr>
        <p:spPr>
          <a:xfrm rot="5400000">
            <a:off x="3140336" y="-3505919"/>
            <a:ext cx="1279328" cy="6779774"/>
          </a:xfrm>
          <a:custGeom>
            <a:rect b="b" l="l" r="r" t="t"/>
            <a:pathLst>
              <a:path extrusionOk="0" h="6779774" w="1279328">
                <a:moveTo>
                  <a:pt x="0" y="0"/>
                </a:moveTo>
                <a:lnTo>
                  <a:pt x="1279328" y="0"/>
                </a:lnTo>
                <a:lnTo>
                  <a:pt x="1279328" y="6779774"/>
                </a:lnTo>
                <a:lnTo>
                  <a:pt x="0" y="6779774"/>
                </a:lnTo>
                <a:lnTo>
                  <a:pt x="0" y="0"/>
                </a:lnTo>
                <a:close/>
              </a:path>
            </a:pathLst>
          </a:custGeom>
          <a:blipFill rotWithShape="1">
            <a:blip r:embed="rId7">
              <a:alphaModFix/>
            </a:blip>
            <a:stretch>
              <a:fillRect b="0" l="0" r="0" t="-101267"/>
            </a:stretch>
          </a:blipFill>
          <a:ln>
            <a:noFill/>
          </a:ln>
        </p:spPr>
      </p:sp>
      <p:sp>
        <p:nvSpPr>
          <p:cNvPr id="212" name="Google Shape;212;p4"/>
          <p:cNvSpPr/>
          <p:nvPr/>
        </p:nvSpPr>
        <p:spPr>
          <a:xfrm rot="147111">
            <a:off x="2821669" y="6463242"/>
            <a:ext cx="4241446" cy="2857674"/>
          </a:xfrm>
          <a:custGeom>
            <a:rect b="b" l="l" r="r" t="t"/>
            <a:pathLst>
              <a:path extrusionOk="0" h="2857674" w="4241446">
                <a:moveTo>
                  <a:pt x="0" y="0"/>
                </a:moveTo>
                <a:lnTo>
                  <a:pt x="4241446" y="0"/>
                </a:lnTo>
                <a:lnTo>
                  <a:pt x="4241446" y="2857674"/>
                </a:lnTo>
                <a:lnTo>
                  <a:pt x="0" y="2857674"/>
                </a:lnTo>
                <a:lnTo>
                  <a:pt x="0" y="0"/>
                </a:lnTo>
                <a:close/>
              </a:path>
            </a:pathLst>
          </a:custGeom>
          <a:blipFill rotWithShape="1">
            <a:blip r:embed="rId8">
              <a:alphaModFix/>
            </a:blip>
            <a:stretch>
              <a:fillRect b="0" l="0" r="0" t="0"/>
            </a:stretch>
          </a:blipFill>
          <a:ln>
            <a:noFill/>
          </a:ln>
        </p:spPr>
      </p:sp>
      <p:grpSp>
        <p:nvGrpSpPr>
          <p:cNvPr id="213" name="Google Shape;213;p4"/>
          <p:cNvGrpSpPr/>
          <p:nvPr/>
        </p:nvGrpSpPr>
        <p:grpSpPr>
          <a:xfrm rot="79842">
            <a:off x="2825710" y="6253593"/>
            <a:ext cx="4440506" cy="3061724"/>
            <a:chOff x="0" y="-28575"/>
            <a:chExt cx="1591378" cy="924655"/>
          </a:xfrm>
        </p:grpSpPr>
        <p:sp>
          <p:nvSpPr>
            <p:cNvPr id="214" name="Google Shape;214;p4"/>
            <p:cNvSpPr/>
            <p:nvPr/>
          </p:nvSpPr>
          <p:spPr>
            <a:xfrm>
              <a:off x="0" y="0"/>
              <a:ext cx="1591378" cy="896080"/>
            </a:xfrm>
            <a:custGeom>
              <a:rect b="b" l="l" r="r" t="t"/>
              <a:pathLst>
                <a:path extrusionOk="0" h="896080" w="1591378">
                  <a:moveTo>
                    <a:pt x="64509" y="0"/>
                  </a:moveTo>
                  <a:lnTo>
                    <a:pt x="1526870" y="0"/>
                  </a:lnTo>
                  <a:cubicBezTo>
                    <a:pt x="1562497" y="0"/>
                    <a:pt x="1591378" y="28881"/>
                    <a:pt x="1591378" y="64509"/>
                  </a:cubicBezTo>
                  <a:lnTo>
                    <a:pt x="1591378" y="831571"/>
                  </a:lnTo>
                  <a:cubicBezTo>
                    <a:pt x="1591378" y="867199"/>
                    <a:pt x="1562497" y="896080"/>
                    <a:pt x="1526870" y="896080"/>
                  </a:cubicBezTo>
                  <a:lnTo>
                    <a:pt x="64509" y="896080"/>
                  </a:lnTo>
                  <a:cubicBezTo>
                    <a:pt x="28881" y="896080"/>
                    <a:pt x="0" y="867199"/>
                    <a:pt x="0" y="831571"/>
                  </a:cubicBezTo>
                  <a:lnTo>
                    <a:pt x="0" y="64509"/>
                  </a:lnTo>
                  <a:cubicBezTo>
                    <a:pt x="0" y="28881"/>
                    <a:pt x="28881" y="0"/>
                    <a:pt x="64509" y="0"/>
                  </a:cubicBezTo>
                  <a:close/>
                </a:path>
              </a:pathLst>
            </a:custGeom>
            <a:solidFill>
              <a:srgbClr val="000000">
                <a:alpha val="0"/>
              </a:srgbClr>
            </a:solidFill>
            <a:ln cap="rnd" cmpd="sng" w="38100">
              <a:solidFill>
                <a:srgbClr val="21211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5" name="Google Shape;215;p4"/>
            <p:cNvSpPr txBox="1"/>
            <p:nvPr/>
          </p:nvSpPr>
          <p:spPr>
            <a:xfrm>
              <a:off x="0" y="-28575"/>
              <a:ext cx="1591378" cy="924655"/>
            </a:xfrm>
            <a:prstGeom prst="rect">
              <a:avLst/>
            </a:prstGeom>
            <a:noFill/>
            <a:ln>
              <a:noFill/>
            </a:ln>
          </p:spPr>
          <p:txBody>
            <a:bodyPr anchorCtr="0" anchor="ctr" bIns="50800" lIns="50800" spcFirstLastPara="1" rIns="50800" wrap="square" tIns="50800">
              <a:noAutofit/>
            </a:bodyPr>
            <a:lstStyle/>
            <a:p>
              <a:pPr indent="0" lvl="0" marL="0" rtl="0" algn="ctr">
                <a:lnSpc>
                  <a:spcPct val="116666"/>
                </a:lnSpc>
                <a:spcBef>
                  <a:spcPts val="0"/>
                </a:spcBef>
                <a:spcAft>
                  <a:spcPts val="0"/>
                </a:spcAft>
                <a:buClr>
                  <a:schemeClr val="dk1"/>
                </a:buClr>
                <a:buSzPts val="1100"/>
                <a:buFont typeface="Arial"/>
                <a:buNone/>
              </a:pPr>
              <a:r>
                <a:rPr b="1" lang="en-US" sz="1800">
                  <a:solidFill>
                    <a:schemeClr val="dk1"/>
                  </a:solidFill>
                  <a:latin typeface="Playwrite GB S"/>
                  <a:ea typeface="Playwrite GB S"/>
                  <a:cs typeface="Playwrite GB S"/>
                  <a:sym typeface="Playwrite GB S"/>
                </a:rPr>
                <a:t>Audio Production</a:t>
              </a:r>
              <a:r>
                <a:rPr lang="en-US" sz="1800">
                  <a:solidFill>
                    <a:schemeClr val="dk1"/>
                  </a:solidFill>
                  <a:latin typeface="Playwrite GB S"/>
                  <a:ea typeface="Playwrite GB S"/>
                  <a:cs typeface="Playwrite GB S"/>
                  <a:sym typeface="Playwrite GB S"/>
                </a:rPr>
                <a:t> </a:t>
              </a:r>
              <a:endParaRPr sz="1800">
                <a:solidFill>
                  <a:schemeClr val="dk1"/>
                </a:solidFill>
                <a:latin typeface="Playwrite GB S"/>
                <a:ea typeface="Playwrite GB S"/>
                <a:cs typeface="Playwrite GB S"/>
                <a:sym typeface="Playwrite GB S"/>
              </a:endParaRPr>
            </a:p>
            <a:p>
              <a:pPr indent="0" lvl="0" marL="0" rtl="0" algn="ctr">
                <a:lnSpc>
                  <a:spcPct val="116666"/>
                </a:lnSpc>
                <a:spcBef>
                  <a:spcPts val="0"/>
                </a:spcBef>
                <a:spcAft>
                  <a:spcPts val="0"/>
                </a:spcAft>
                <a:buClr>
                  <a:schemeClr val="dk1"/>
                </a:buClr>
                <a:buSzPts val="1100"/>
                <a:buFont typeface="Arial"/>
                <a:buNone/>
              </a:pPr>
              <a:r>
                <a:rPr lang="en-US" sz="1800">
                  <a:solidFill>
                    <a:schemeClr val="dk1"/>
                  </a:solidFill>
                  <a:latin typeface="Playwrite GB S"/>
                  <a:ea typeface="Playwrite GB S"/>
                  <a:cs typeface="Playwrite GB S"/>
                  <a:sym typeface="Playwrite GB S"/>
                </a:rPr>
                <a:t>Learners will work on a Podcast using audacity to edit sounds clips they record. They will plan out their Podcast, thinking about the structure of the Podcast as well as the content. Theme for Podcast to be Staying safe online.</a:t>
              </a:r>
              <a:endParaRPr sz="1800">
                <a:solidFill>
                  <a:schemeClr val="dk1"/>
                </a:solidFill>
                <a:latin typeface="Playwrite GB S"/>
                <a:ea typeface="Playwrite GB S"/>
                <a:cs typeface="Playwrite GB S"/>
                <a:sym typeface="Playwrite GB S"/>
              </a:endParaRPr>
            </a:p>
          </p:txBody>
        </p:sp>
      </p:grpSp>
      <p:grpSp>
        <p:nvGrpSpPr>
          <p:cNvPr id="216" name="Google Shape;216;p4"/>
          <p:cNvGrpSpPr/>
          <p:nvPr/>
        </p:nvGrpSpPr>
        <p:grpSpPr>
          <a:xfrm rot="80209">
            <a:off x="2773229" y="5444634"/>
            <a:ext cx="4536076" cy="973979"/>
            <a:chOff x="0" y="-28575"/>
            <a:chExt cx="1625627" cy="349052"/>
          </a:xfrm>
        </p:grpSpPr>
        <p:sp>
          <p:nvSpPr>
            <p:cNvPr id="217" name="Google Shape;217;p4"/>
            <p:cNvSpPr/>
            <p:nvPr/>
          </p:nvSpPr>
          <p:spPr>
            <a:xfrm>
              <a:off x="0" y="0"/>
              <a:ext cx="1625627" cy="320477"/>
            </a:xfrm>
            <a:custGeom>
              <a:rect b="b" l="l" r="r" t="t"/>
              <a:pathLst>
                <a:path extrusionOk="0" h="320477" w="1625627">
                  <a:moveTo>
                    <a:pt x="63150" y="0"/>
                  </a:moveTo>
                  <a:lnTo>
                    <a:pt x="1562478" y="0"/>
                  </a:lnTo>
                  <a:cubicBezTo>
                    <a:pt x="1579226" y="0"/>
                    <a:pt x="1595288" y="6653"/>
                    <a:pt x="1607131" y="18496"/>
                  </a:cubicBezTo>
                  <a:cubicBezTo>
                    <a:pt x="1618974" y="30339"/>
                    <a:pt x="1625627" y="46401"/>
                    <a:pt x="1625627" y="63150"/>
                  </a:cubicBezTo>
                  <a:lnTo>
                    <a:pt x="1625627" y="257328"/>
                  </a:lnTo>
                  <a:cubicBezTo>
                    <a:pt x="1625627" y="274076"/>
                    <a:pt x="1618974" y="290138"/>
                    <a:pt x="1607131" y="301981"/>
                  </a:cubicBezTo>
                  <a:cubicBezTo>
                    <a:pt x="1595288" y="313824"/>
                    <a:pt x="1579226" y="320477"/>
                    <a:pt x="1562478" y="320477"/>
                  </a:cubicBezTo>
                  <a:lnTo>
                    <a:pt x="63150" y="320477"/>
                  </a:lnTo>
                  <a:cubicBezTo>
                    <a:pt x="46401" y="320477"/>
                    <a:pt x="30339" y="313824"/>
                    <a:pt x="18496" y="301981"/>
                  </a:cubicBezTo>
                  <a:cubicBezTo>
                    <a:pt x="6653" y="290138"/>
                    <a:pt x="0" y="274076"/>
                    <a:pt x="0" y="257328"/>
                  </a:cubicBezTo>
                  <a:lnTo>
                    <a:pt x="0" y="63150"/>
                  </a:lnTo>
                  <a:cubicBezTo>
                    <a:pt x="0" y="46401"/>
                    <a:pt x="6653" y="30339"/>
                    <a:pt x="18496" y="18496"/>
                  </a:cubicBezTo>
                  <a:cubicBezTo>
                    <a:pt x="30339" y="6653"/>
                    <a:pt x="46401" y="0"/>
                    <a:pt x="63150" y="0"/>
                  </a:cubicBezTo>
                  <a:close/>
                </a:path>
              </a:pathLst>
            </a:custGeom>
            <a:solidFill>
              <a:srgbClr val="935387"/>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8" name="Google Shape;218;p4"/>
            <p:cNvSpPr txBox="1"/>
            <p:nvPr/>
          </p:nvSpPr>
          <p:spPr>
            <a:xfrm>
              <a:off x="0" y="-28575"/>
              <a:ext cx="1625627" cy="349052"/>
            </a:xfrm>
            <a:prstGeom prst="rect">
              <a:avLst/>
            </a:prstGeom>
            <a:noFill/>
            <a:ln>
              <a:noFill/>
            </a:ln>
          </p:spPr>
          <p:txBody>
            <a:bodyPr anchorCtr="0" anchor="ctr" bIns="50800" lIns="50800" spcFirstLastPara="1" rIns="50800" wrap="square" tIns="50800">
              <a:noAutofit/>
            </a:bodyPr>
            <a:lstStyle/>
            <a:p>
              <a:pPr indent="0" lvl="0" marL="0" marR="0" rtl="0" algn="ctr">
                <a:lnSpc>
                  <a:spcPct val="108888"/>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219" name="Google Shape;219;p4"/>
          <p:cNvSpPr/>
          <p:nvPr/>
        </p:nvSpPr>
        <p:spPr>
          <a:xfrm rot="5400000">
            <a:off x="61441" y="6795353"/>
            <a:ext cx="2966355" cy="1998582"/>
          </a:xfrm>
          <a:custGeom>
            <a:rect b="b" l="l" r="r" t="t"/>
            <a:pathLst>
              <a:path extrusionOk="0" h="1998582" w="2966355">
                <a:moveTo>
                  <a:pt x="0" y="0"/>
                </a:moveTo>
                <a:lnTo>
                  <a:pt x="2966355" y="0"/>
                </a:lnTo>
                <a:lnTo>
                  <a:pt x="2966355" y="1998582"/>
                </a:lnTo>
                <a:lnTo>
                  <a:pt x="0" y="1998582"/>
                </a:lnTo>
                <a:lnTo>
                  <a:pt x="0" y="0"/>
                </a:lnTo>
                <a:close/>
              </a:path>
            </a:pathLst>
          </a:custGeom>
          <a:blipFill rotWithShape="1">
            <a:blip r:embed="rId9">
              <a:alphaModFix/>
            </a:blip>
            <a:stretch>
              <a:fillRect b="0" l="0" r="0" t="0"/>
            </a:stretch>
          </a:blipFill>
          <a:ln>
            <a:noFill/>
          </a:ln>
        </p:spPr>
      </p:sp>
      <p:grpSp>
        <p:nvGrpSpPr>
          <p:cNvPr id="220" name="Google Shape;220;p4"/>
          <p:cNvGrpSpPr/>
          <p:nvPr/>
        </p:nvGrpSpPr>
        <p:grpSpPr>
          <a:xfrm rot="-75747">
            <a:off x="387923" y="6344474"/>
            <a:ext cx="2191804" cy="2909555"/>
            <a:chOff x="0" y="-19050"/>
            <a:chExt cx="785493" cy="1042719"/>
          </a:xfrm>
        </p:grpSpPr>
        <p:sp>
          <p:nvSpPr>
            <p:cNvPr id="221" name="Google Shape;221;p4"/>
            <p:cNvSpPr/>
            <p:nvPr/>
          </p:nvSpPr>
          <p:spPr>
            <a:xfrm>
              <a:off x="0" y="0"/>
              <a:ext cx="785493" cy="1023669"/>
            </a:xfrm>
            <a:custGeom>
              <a:rect b="b" l="l" r="r" t="t"/>
              <a:pathLst>
                <a:path extrusionOk="0" h="1023669" w="785493">
                  <a:moveTo>
                    <a:pt x="130692" y="0"/>
                  </a:moveTo>
                  <a:lnTo>
                    <a:pt x="654801" y="0"/>
                  </a:lnTo>
                  <a:cubicBezTo>
                    <a:pt x="689463" y="0"/>
                    <a:pt x="722705" y="13769"/>
                    <a:pt x="747214" y="38279"/>
                  </a:cubicBezTo>
                  <a:cubicBezTo>
                    <a:pt x="771724" y="62788"/>
                    <a:pt x="785493" y="96030"/>
                    <a:pt x="785493" y="130692"/>
                  </a:cubicBezTo>
                  <a:lnTo>
                    <a:pt x="785493" y="892977"/>
                  </a:lnTo>
                  <a:cubicBezTo>
                    <a:pt x="785493" y="965156"/>
                    <a:pt x="726980" y="1023669"/>
                    <a:pt x="654801" y="1023669"/>
                  </a:cubicBezTo>
                  <a:lnTo>
                    <a:pt x="130692" y="1023669"/>
                  </a:lnTo>
                  <a:cubicBezTo>
                    <a:pt x="58513" y="1023669"/>
                    <a:pt x="0" y="965156"/>
                    <a:pt x="0" y="892977"/>
                  </a:cubicBezTo>
                  <a:lnTo>
                    <a:pt x="0" y="130692"/>
                  </a:lnTo>
                  <a:cubicBezTo>
                    <a:pt x="0" y="58513"/>
                    <a:pt x="58513" y="0"/>
                    <a:pt x="130692" y="0"/>
                  </a:cubicBezTo>
                  <a:close/>
                </a:path>
              </a:pathLst>
            </a:custGeom>
            <a:solidFill>
              <a:srgbClr val="000000">
                <a:alpha val="0"/>
              </a:srgbClr>
            </a:solidFill>
            <a:ln cap="rnd" cmpd="sng" w="38100">
              <a:solidFill>
                <a:srgbClr val="21211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2" name="Google Shape;222;p4"/>
            <p:cNvSpPr txBox="1"/>
            <p:nvPr/>
          </p:nvSpPr>
          <p:spPr>
            <a:xfrm>
              <a:off x="0" y="-19050"/>
              <a:ext cx="785493" cy="1042719"/>
            </a:xfrm>
            <a:prstGeom prst="rect">
              <a:avLst/>
            </a:prstGeom>
            <a:noFill/>
            <a:ln>
              <a:noFill/>
            </a:ln>
          </p:spPr>
          <p:txBody>
            <a:bodyPr anchorCtr="0" anchor="ctr" bIns="50800" lIns="50800" spcFirstLastPara="1" rIns="50800" wrap="square" tIns="50800">
              <a:noAutofit/>
            </a:bodyPr>
            <a:lstStyle/>
            <a:p>
              <a:pPr indent="0" lvl="0" marL="0" marR="0" rtl="0" algn="ctr">
                <a:lnSpc>
                  <a:spcPct val="93333"/>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nvGrpSpPr>
          <p:cNvPr id="223" name="Google Shape;223;p4"/>
          <p:cNvGrpSpPr/>
          <p:nvPr/>
        </p:nvGrpSpPr>
        <p:grpSpPr>
          <a:xfrm rot="-74789">
            <a:off x="348211" y="5664620"/>
            <a:ext cx="2191808" cy="1232236"/>
            <a:chOff x="0" y="-28575"/>
            <a:chExt cx="785493" cy="295417"/>
          </a:xfrm>
        </p:grpSpPr>
        <p:sp>
          <p:nvSpPr>
            <p:cNvPr id="224" name="Google Shape;224;p4"/>
            <p:cNvSpPr/>
            <p:nvPr/>
          </p:nvSpPr>
          <p:spPr>
            <a:xfrm>
              <a:off x="0" y="0"/>
              <a:ext cx="785493" cy="266842"/>
            </a:xfrm>
            <a:custGeom>
              <a:rect b="b" l="l" r="r" t="t"/>
              <a:pathLst>
                <a:path extrusionOk="0" h="266842" w="785493">
                  <a:moveTo>
                    <a:pt x="130692" y="0"/>
                  </a:moveTo>
                  <a:lnTo>
                    <a:pt x="654801" y="0"/>
                  </a:lnTo>
                  <a:cubicBezTo>
                    <a:pt x="689463" y="0"/>
                    <a:pt x="722705" y="13769"/>
                    <a:pt x="747214" y="38279"/>
                  </a:cubicBezTo>
                  <a:cubicBezTo>
                    <a:pt x="771724" y="62788"/>
                    <a:pt x="785493" y="96030"/>
                    <a:pt x="785493" y="130692"/>
                  </a:cubicBezTo>
                  <a:lnTo>
                    <a:pt x="785493" y="136150"/>
                  </a:lnTo>
                  <a:cubicBezTo>
                    <a:pt x="785493" y="208329"/>
                    <a:pt x="726980" y="266842"/>
                    <a:pt x="654801" y="266842"/>
                  </a:cubicBezTo>
                  <a:lnTo>
                    <a:pt x="130692" y="266842"/>
                  </a:lnTo>
                  <a:cubicBezTo>
                    <a:pt x="58513" y="266842"/>
                    <a:pt x="0" y="208329"/>
                    <a:pt x="0" y="136150"/>
                  </a:cubicBezTo>
                  <a:lnTo>
                    <a:pt x="0" y="130692"/>
                  </a:lnTo>
                  <a:cubicBezTo>
                    <a:pt x="0" y="58513"/>
                    <a:pt x="58513" y="0"/>
                    <a:pt x="130692" y="0"/>
                  </a:cubicBezTo>
                  <a:close/>
                </a:path>
              </a:pathLst>
            </a:custGeom>
            <a:solidFill>
              <a:srgbClr val="935387"/>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5" name="Google Shape;225;p4"/>
            <p:cNvSpPr txBox="1"/>
            <p:nvPr/>
          </p:nvSpPr>
          <p:spPr>
            <a:xfrm>
              <a:off x="0" y="-28575"/>
              <a:ext cx="785493" cy="295417"/>
            </a:xfrm>
            <a:prstGeom prst="rect">
              <a:avLst/>
            </a:prstGeom>
            <a:noFill/>
            <a:ln>
              <a:noFill/>
            </a:ln>
          </p:spPr>
          <p:txBody>
            <a:bodyPr anchorCtr="0" anchor="ctr" bIns="50800" lIns="50800" spcFirstLastPara="1" rIns="50800" wrap="square" tIns="50800">
              <a:noAutofit/>
            </a:bodyPr>
            <a:lstStyle/>
            <a:p>
              <a:pPr indent="0" lvl="0" marL="0" marR="0" rtl="0" algn="ctr">
                <a:lnSpc>
                  <a:spcPct val="108888"/>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226" name="Google Shape;226;p4"/>
          <p:cNvSpPr/>
          <p:nvPr/>
        </p:nvSpPr>
        <p:spPr>
          <a:xfrm rot="198722">
            <a:off x="6818738" y="2964089"/>
            <a:ext cx="537112" cy="772823"/>
          </a:xfrm>
          <a:custGeom>
            <a:rect b="b" l="l" r="r" t="t"/>
            <a:pathLst>
              <a:path extrusionOk="0" h="772823" w="537112">
                <a:moveTo>
                  <a:pt x="0" y="0"/>
                </a:moveTo>
                <a:lnTo>
                  <a:pt x="537112" y="0"/>
                </a:lnTo>
                <a:lnTo>
                  <a:pt x="537112" y="772823"/>
                </a:lnTo>
                <a:lnTo>
                  <a:pt x="0" y="772823"/>
                </a:lnTo>
                <a:lnTo>
                  <a:pt x="0" y="0"/>
                </a:lnTo>
                <a:close/>
              </a:path>
            </a:pathLst>
          </a:custGeom>
          <a:blipFill rotWithShape="1">
            <a:blip r:embed="rId10">
              <a:alphaModFix/>
            </a:blip>
            <a:stretch>
              <a:fillRect b="0" l="0" r="0" t="0"/>
            </a:stretch>
          </a:blipFill>
          <a:ln>
            <a:noFill/>
          </a:ln>
        </p:spPr>
      </p:sp>
      <p:sp>
        <p:nvSpPr>
          <p:cNvPr id="227" name="Google Shape;227;p4"/>
          <p:cNvSpPr/>
          <p:nvPr/>
        </p:nvSpPr>
        <p:spPr>
          <a:xfrm rot="149747">
            <a:off x="4421687" y="4612962"/>
            <a:ext cx="481654" cy="693028"/>
          </a:xfrm>
          <a:custGeom>
            <a:rect b="b" l="l" r="r" t="t"/>
            <a:pathLst>
              <a:path extrusionOk="0" h="693028" w="481654">
                <a:moveTo>
                  <a:pt x="0" y="0"/>
                </a:moveTo>
                <a:lnTo>
                  <a:pt x="481654" y="0"/>
                </a:lnTo>
                <a:lnTo>
                  <a:pt x="481654" y="693028"/>
                </a:lnTo>
                <a:lnTo>
                  <a:pt x="0" y="693028"/>
                </a:lnTo>
                <a:lnTo>
                  <a:pt x="0" y="0"/>
                </a:lnTo>
                <a:close/>
              </a:path>
            </a:pathLst>
          </a:custGeom>
          <a:blipFill rotWithShape="1">
            <a:blip r:embed="rId11">
              <a:alphaModFix/>
            </a:blip>
            <a:stretch>
              <a:fillRect b="0" l="0" r="0" t="0"/>
            </a:stretch>
          </a:blipFill>
          <a:ln>
            <a:noFill/>
          </a:ln>
        </p:spPr>
      </p:sp>
      <p:sp>
        <p:nvSpPr>
          <p:cNvPr id="228" name="Google Shape;228;p4"/>
          <p:cNvSpPr/>
          <p:nvPr/>
        </p:nvSpPr>
        <p:spPr>
          <a:xfrm rot="-4277960">
            <a:off x="6892052" y="5110994"/>
            <a:ext cx="263670" cy="452005"/>
          </a:xfrm>
          <a:custGeom>
            <a:rect b="b" l="l" r="r" t="t"/>
            <a:pathLst>
              <a:path extrusionOk="0" h="452005" w="263670">
                <a:moveTo>
                  <a:pt x="0" y="0"/>
                </a:moveTo>
                <a:lnTo>
                  <a:pt x="263669" y="0"/>
                </a:lnTo>
                <a:lnTo>
                  <a:pt x="263669" y="452005"/>
                </a:lnTo>
                <a:lnTo>
                  <a:pt x="0" y="452005"/>
                </a:lnTo>
                <a:lnTo>
                  <a:pt x="0" y="0"/>
                </a:lnTo>
                <a:close/>
              </a:path>
            </a:pathLst>
          </a:custGeom>
          <a:blipFill rotWithShape="1">
            <a:blip r:embed="rId12">
              <a:alphaModFix/>
            </a:blip>
            <a:stretch>
              <a:fillRect b="0" l="0" r="0" t="0"/>
            </a:stretch>
          </a:blipFill>
          <a:ln>
            <a:noFill/>
          </a:ln>
        </p:spPr>
      </p:sp>
      <p:sp>
        <p:nvSpPr>
          <p:cNvPr id="229" name="Google Shape;229;p4"/>
          <p:cNvSpPr/>
          <p:nvPr/>
        </p:nvSpPr>
        <p:spPr>
          <a:xfrm rot="-6765606">
            <a:off x="413492" y="5285650"/>
            <a:ext cx="263670" cy="452005"/>
          </a:xfrm>
          <a:custGeom>
            <a:rect b="b" l="l" r="r" t="t"/>
            <a:pathLst>
              <a:path extrusionOk="0" h="452005" w="263670">
                <a:moveTo>
                  <a:pt x="0" y="0"/>
                </a:moveTo>
                <a:lnTo>
                  <a:pt x="263670" y="0"/>
                </a:lnTo>
                <a:lnTo>
                  <a:pt x="263670" y="452005"/>
                </a:lnTo>
                <a:lnTo>
                  <a:pt x="0" y="452005"/>
                </a:lnTo>
                <a:lnTo>
                  <a:pt x="0" y="0"/>
                </a:lnTo>
                <a:close/>
              </a:path>
            </a:pathLst>
          </a:custGeom>
          <a:blipFill rotWithShape="1">
            <a:blip r:embed="rId13">
              <a:alphaModFix/>
            </a:blip>
            <a:stretch>
              <a:fillRect b="0" l="0" r="0" t="0"/>
            </a:stretch>
          </a:blipFill>
          <a:ln>
            <a:noFill/>
          </a:ln>
        </p:spPr>
      </p:sp>
      <p:sp>
        <p:nvSpPr>
          <p:cNvPr id="230" name="Google Shape;230;p4"/>
          <p:cNvSpPr/>
          <p:nvPr/>
        </p:nvSpPr>
        <p:spPr>
          <a:xfrm rot="1796147">
            <a:off x="4188224" y="1237723"/>
            <a:ext cx="991881" cy="448040"/>
          </a:xfrm>
          <a:custGeom>
            <a:rect b="b" l="l" r="r" t="t"/>
            <a:pathLst>
              <a:path extrusionOk="0" h="448040" w="991881">
                <a:moveTo>
                  <a:pt x="0" y="0"/>
                </a:moveTo>
                <a:lnTo>
                  <a:pt x="991881" y="0"/>
                </a:lnTo>
                <a:lnTo>
                  <a:pt x="991881" y="448040"/>
                </a:lnTo>
                <a:lnTo>
                  <a:pt x="0" y="448040"/>
                </a:lnTo>
                <a:lnTo>
                  <a:pt x="0" y="0"/>
                </a:lnTo>
                <a:close/>
              </a:path>
            </a:pathLst>
          </a:custGeom>
          <a:blipFill rotWithShape="1">
            <a:blip r:embed="rId14">
              <a:alphaModFix/>
            </a:blip>
            <a:stretch>
              <a:fillRect b="0" l="0" r="0" t="0"/>
            </a:stretch>
          </a:blipFill>
          <a:ln>
            <a:noFill/>
          </a:ln>
        </p:spPr>
      </p:sp>
      <p:sp>
        <p:nvSpPr>
          <p:cNvPr id="231" name="Google Shape;231;p4"/>
          <p:cNvSpPr txBox="1"/>
          <p:nvPr/>
        </p:nvSpPr>
        <p:spPr>
          <a:xfrm rot="-1216">
            <a:off x="710288" y="1288338"/>
            <a:ext cx="3393300" cy="608100"/>
          </a:xfrm>
          <a:prstGeom prst="rect">
            <a:avLst/>
          </a:prstGeom>
          <a:noFill/>
          <a:ln>
            <a:noFill/>
          </a:ln>
        </p:spPr>
        <p:txBody>
          <a:bodyPr anchorCtr="0" anchor="t" bIns="0" lIns="0" spcFirstLastPara="1" rIns="0" wrap="square" tIns="0">
            <a:spAutoFit/>
          </a:bodyPr>
          <a:lstStyle/>
          <a:p>
            <a:pPr indent="0" lvl="0" marL="0" marR="0" rtl="0" algn="ctr">
              <a:lnSpc>
                <a:spcPct val="110004"/>
              </a:lnSpc>
              <a:spcBef>
                <a:spcPts val="0"/>
              </a:spcBef>
              <a:spcAft>
                <a:spcPts val="0"/>
              </a:spcAft>
              <a:buClr>
                <a:srgbClr val="000000"/>
              </a:buClr>
              <a:buSzPts val="3950"/>
              <a:buFont typeface="Arial"/>
              <a:buNone/>
            </a:pPr>
            <a:r>
              <a:rPr b="0" i="0" lang="en-US" sz="3950" u="none" cap="none" strike="noStrike">
                <a:solidFill>
                  <a:srgbClr val="FFFFFF"/>
                </a:solidFill>
                <a:latin typeface="Just Another Hand"/>
                <a:ea typeface="Just Another Hand"/>
                <a:cs typeface="Just Another Hand"/>
                <a:sym typeface="Just Another Hand"/>
              </a:rPr>
              <a:t>ART</a:t>
            </a:r>
            <a:endParaRPr b="0" i="0" sz="3950" u="none" cap="none" strike="noStrike">
              <a:solidFill>
                <a:srgbClr val="FFFFFF"/>
              </a:solidFill>
              <a:latin typeface="Just Another Hand"/>
              <a:ea typeface="Just Another Hand"/>
              <a:cs typeface="Just Another Hand"/>
              <a:sym typeface="Just Another Hand"/>
            </a:endParaRPr>
          </a:p>
        </p:txBody>
      </p:sp>
      <p:grpSp>
        <p:nvGrpSpPr>
          <p:cNvPr id="232" name="Google Shape;232;p4"/>
          <p:cNvGrpSpPr/>
          <p:nvPr/>
        </p:nvGrpSpPr>
        <p:grpSpPr>
          <a:xfrm rot="-1317">
            <a:off x="286414" y="1521148"/>
            <a:ext cx="4139812" cy="2688101"/>
            <a:chOff x="0" y="-19050"/>
            <a:chExt cx="1483615" cy="963355"/>
          </a:xfrm>
        </p:grpSpPr>
        <p:sp>
          <p:nvSpPr>
            <p:cNvPr id="233" name="Google Shape;233;p4"/>
            <p:cNvSpPr/>
            <p:nvPr/>
          </p:nvSpPr>
          <p:spPr>
            <a:xfrm>
              <a:off x="0" y="0"/>
              <a:ext cx="1483615" cy="944305"/>
            </a:xfrm>
            <a:custGeom>
              <a:rect b="b" l="l" r="r" t="t"/>
              <a:pathLst>
                <a:path extrusionOk="0" h="944305" w="1483615">
                  <a:moveTo>
                    <a:pt x="69194" y="0"/>
                  </a:moveTo>
                  <a:lnTo>
                    <a:pt x="1414421" y="0"/>
                  </a:lnTo>
                  <a:cubicBezTo>
                    <a:pt x="1432772" y="0"/>
                    <a:pt x="1450372" y="7290"/>
                    <a:pt x="1463349" y="20267"/>
                  </a:cubicBezTo>
                  <a:cubicBezTo>
                    <a:pt x="1476325" y="33243"/>
                    <a:pt x="1483615" y="50843"/>
                    <a:pt x="1483615" y="69194"/>
                  </a:cubicBezTo>
                  <a:lnTo>
                    <a:pt x="1483615" y="875111"/>
                  </a:lnTo>
                  <a:cubicBezTo>
                    <a:pt x="1483615" y="893462"/>
                    <a:pt x="1476325" y="911062"/>
                    <a:pt x="1463349" y="924038"/>
                  </a:cubicBezTo>
                  <a:cubicBezTo>
                    <a:pt x="1450372" y="937015"/>
                    <a:pt x="1432772" y="944305"/>
                    <a:pt x="1414421" y="944305"/>
                  </a:cubicBezTo>
                  <a:lnTo>
                    <a:pt x="69194" y="944305"/>
                  </a:lnTo>
                  <a:cubicBezTo>
                    <a:pt x="50843" y="944305"/>
                    <a:pt x="33243" y="937015"/>
                    <a:pt x="20267" y="924038"/>
                  </a:cubicBezTo>
                  <a:cubicBezTo>
                    <a:pt x="7290" y="911062"/>
                    <a:pt x="0" y="893462"/>
                    <a:pt x="0" y="875111"/>
                  </a:cubicBezTo>
                  <a:lnTo>
                    <a:pt x="0" y="69194"/>
                  </a:lnTo>
                  <a:cubicBezTo>
                    <a:pt x="0" y="50843"/>
                    <a:pt x="7290" y="33243"/>
                    <a:pt x="20267" y="20267"/>
                  </a:cubicBezTo>
                  <a:cubicBezTo>
                    <a:pt x="33243" y="7290"/>
                    <a:pt x="50843" y="0"/>
                    <a:pt x="69194" y="0"/>
                  </a:cubicBezTo>
                  <a:close/>
                </a:path>
              </a:pathLst>
            </a:custGeom>
            <a:solidFill>
              <a:srgbClr val="000000">
                <a:alpha val="0"/>
              </a:srgbClr>
            </a:solidFill>
            <a:ln cap="rnd" cmpd="sng" w="38100">
              <a:solidFill>
                <a:srgbClr val="21211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4" name="Google Shape;234;p4"/>
            <p:cNvSpPr txBox="1"/>
            <p:nvPr/>
          </p:nvSpPr>
          <p:spPr>
            <a:xfrm>
              <a:off x="0" y="-19050"/>
              <a:ext cx="1483615" cy="963355"/>
            </a:xfrm>
            <a:prstGeom prst="rect">
              <a:avLst/>
            </a:prstGeom>
            <a:noFill/>
            <a:ln>
              <a:noFill/>
            </a:ln>
          </p:spPr>
          <p:txBody>
            <a:bodyPr anchorCtr="0" anchor="ctr" bIns="50800" lIns="50800" spcFirstLastPara="1" rIns="50800" wrap="square" tIns="50800">
              <a:noAutofit/>
            </a:bodyPr>
            <a:lstStyle/>
            <a:p>
              <a:pPr indent="0" lvl="0" marL="0" marR="0" rtl="0" algn="ctr">
                <a:lnSpc>
                  <a:spcPct val="108888"/>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a:p>
              <a:pPr indent="0" lvl="0" marL="0" marR="0" rtl="0" algn="ctr">
                <a:lnSpc>
                  <a:spcPct val="108888"/>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nvGrpSpPr>
          <p:cNvPr id="235" name="Google Shape;235;p4"/>
          <p:cNvGrpSpPr/>
          <p:nvPr/>
        </p:nvGrpSpPr>
        <p:grpSpPr>
          <a:xfrm rot="-1339">
            <a:off x="286092" y="918278"/>
            <a:ext cx="4190174" cy="973995"/>
            <a:chOff x="0" y="-28575"/>
            <a:chExt cx="1483615" cy="349052"/>
          </a:xfrm>
        </p:grpSpPr>
        <p:sp>
          <p:nvSpPr>
            <p:cNvPr id="236" name="Google Shape;236;p4"/>
            <p:cNvSpPr/>
            <p:nvPr/>
          </p:nvSpPr>
          <p:spPr>
            <a:xfrm>
              <a:off x="0" y="0"/>
              <a:ext cx="1483615" cy="320477"/>
            </a:xfrm>
            <a:custGeom>
              <a:rect b="b" l="l" r="r" t="t"/>
              <a:pathLst>
                <a:path extrusionOk="0" h="320477" w="1483615">
                  <a:moveTo>
                    <a:pt x="69194" y="0"/>
                  </a:moveTo>
                  <a:lnTo>
                    <a:pt x="1414421" y="0"/>
                  </a:lnTo>
                  <a:cubicBezTo>
                    <a:pt x="1432772" y="0"/>
                    <a:pt x="1450372" y="7290"/>
                    <a:pt x="1463349" y="20267"/>
                  </a:cubicBezTo>
                  <a:cubicBezTo>
                    <a:pt x="1476325" y="33243"/>
                    <a:pt x="1483615" y="50843"/>
                    <a:pt x="1483615" y="69194"/>
                  </a:cubicBezTo>
                  <a:lnTo>
                    <a:pt x="1483615" y="251283"/>
                  </a:lnTo>
                  <a:cubicBezTo>
                    <a:pt x="1483615" y="269635"/>
                    <a:pt x="1476325" y="287234"/>
                    <a:pt x="1463349" y="300211"/>
                  </a:cubicBezTo>
                  <a:cubicBezTo>
                    <a:pt x="1450372" y="313187"/>
                    <a:pt x="1432772" y="320477"/>
                    <a:pt x="1414421" y="320477"/>
                  </a:cubicBezTo>
                  <a:lnTo>
                    <a:pt x="69194" y="320477"/>
                  </a:lnTo>
                  <a:cubicBezTo>
                    <a:pt x="50843" y="320477"/>
                    <a:pt x="33243" y="313187"/>
                    <a:pt x="20267" y="300211"/>
                  </a:cubicBezTo>
                  <a:cubicBezTo>
                    <a:pt x="7290" y="287234"/>
                    <a:pt x="0" y="269635"/>
                    <a:pt x="0" y="251283"/>
                  </a:cubicBezTo>
                  <a:lnTo>
                    <a:pt x="0" y="69194"/>
                  </a:lnTo>
                  <a:cubicBezTo>
                    <a:pt x="0" y="50843"/>
                    <a:pt x="7290" y="33243"/>
                    <a:pt x="20267" y="20267"/>
                  </a:cubicBezTo>
                  <a:cubicBezTo>
                    <a:pt x="33243" y="7290"/>
                    <a:pt x="50843" y="0"/>
                    <a:pt x="69194" y="0"/>
                  </a:cubicBezTo>
                  <a:close/>
                </a:path>
              </a:pathLst>
            </a:custGeom>
            <a:solidFill>
              <a:srgbClr val="935387"/>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7" name="Google Shape;237;p4"/>
            <p:cNvSpPr txBox="1"/>
            <p:nvPr/>
          </p:nvSpPr>
          <p:spPr>
            <a:xfrm>
              <a:off x="0" y="-28575"/>
              <a:ext cx="1483615" cy="349052"/>
            </a:xfrm>
            <a:prstGeom prst="rect">
              <a:avLst/>
            </a:prstGeom>
            <a:noFill/>
            <a:ln>
              <a:noFill/>
            </a:ln>
          </p:spPr>
          <p:txBody>
            <a:bodyPr anchorCtr="0" anchor="ctr" bIns="50800" lIns="50800" spcFirstLastPara="1" rIns="50800" wrap="square" tIns="50800">
              <a:noAutofit/>
            </a:bodyPr>
            <a:lstStyle/>
            <a:p>
              <a:pPr indent="0" lvl="0" marL="0" marR="0" rtl="0" algn="ctr">
                <a:lnSpc>
                  <a:spcPct val="108888"/>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238" name="Google Shape;238;p4"/>
          <p:cNvSpPr/>
          <p:nvPr/>
        </p:nvSpPr>
        <p:spPr>
          <a:xfrm rot="10313950">
            <a:off x="103256" y="4267183"/>
            <a:ext cx="3385012" cy="1705200"/>
          </a:xfrm>
          <a:custGeom>
            <a:rect b="b" l="l" r="r" t="t"/>
            <a:pathLst>
              <a:path extrusionOk="0" h="1705200" w="3385012">
                <a:moveTo>
                  <a:pt x="0" y="0"/>
                </a:moveTo>
                <a:lnTo>
                  <a:pt x="3385012" y="0"/>
                </a:lnTo>
                <a:lnTo>
                  <a:pt x="3385012" y="1705200"/>
                </a:lnTo>
                <a:lnTo>
                  <a:pt x="0" y="1705200"/>
                </a:lnTo>
                <a:lnTo>
                  <a:pt x="0" y="0"/>
                </a:lnTo>
                <a:close/>
              </a:path>
            </a:pathLst>
          </a:custGeom>
          <a:blipFill rotWithShape="1">
            <a:blip r:embed="rId15">
              <a:alphaModFix/>
            </a:blip>
            <a:stretch>
              <a:fillRect b="0" l="0" r="0" t="0"/>
            </a:stretch>
          </a:blipFill>
          <a:ln>
            <a:noFill/>
          </a:ln>
        </p:spPr>
      </p:sp>
      <p:sp>
        <p:nvSpPr>
          <p:cNvPr id="239" name="Google Shape;239;p4"/>
          <p:cNvSpPr txBox="1"/>
          <p:nvPr/>
        </p:nvSpPr>
        <p:spPr>
          <a:xfrm rot="80260">
            <a:off x="3171455" y="5650099"/>
            <a:ext cx="3739619" cy="607964"/>
          </a:xfrm>
          <a:prstGeom prst="rect">
            <a:avLst/>
          </a:prstGeom>
          <a:noFill/>
          <a:ln>
            <a:noFill/>
          </a:ln>
        </p:spPr>
        <p:txBody>
          <a:bodyPr anchorCtr="0" anchor="t" bIns="0" lIns="0" spcFirstLastPara="1" rIns="0" wrap="square" tIns="0">
            <a:spAutoFit/>
          </a:bodyPr>
          <a:lstStyle/>
          <a:p>
            <a:pPr indent="0" lvl="0" marL="0" marR="0" rtl="0" algn="ctr">
              <a:lnSpc>
                <a:spcPct val="110004"/>
              </a:lnSpc>
              <a:spcBef>
                <a:spcPts val="0"/>
              </a:spcBef>
              <a:spcAft>
                <a:spcPts val="0"/>
              </a:spcAft>
              <a:buClr>
                <a:srgbClr val="000000"/>
              </a:buClr>
              <a:buSzPts val="3950"/>
              <a:buFont typeface="Arial"/>
              <a:buNone/>
            </a:pPr>
            <a:r>
              <a:rPr b="0" i="0" lang="en-US" sz="3950" u="none" cap="none" strike="noStrike">
                <a:solidFill>
                  <a:srgbClr val="FFFFFF"/>
                </a:solidFill>
                <a:latin typeface="Just Another Hand"/>
                <a:ea typeface="Just Another Hand"/>
                <a:cs typeface="Just Another Hand"/>
                <a:sym typeface="Just Another Hand"/>
              </a:rPr>
              <a:t>COMPUTING</a:t>
            </a:r>
            <a:endParaRPr b="0" i="0" sz="3950" u="none" cap="none" strike="noStrike">
              <a:solidFill>
                <a:srgbClr val="FFFFFF"/>
              </a:solidFill>
              <a:latin typeface="Just Another Hand"/>
              <a:ea typeface="Just Another Hand"/>
              <a:cs typeface="Just Another Hand"/>
              <a:sym typeface="Just Another Hand"/>
            </a:endParaRPr>
          </a:p>
        </p:txBody>
      </p:sp>
      <p:sp>
        <p:nvSpPr>
          <p:cNvPr id="240" name="Google Shape;240;p4"/>
          <p:cNvSpPr txBox="1"/>
          <p:nvPr/>
        </p:nvSpPr>
        <p:spPr>
          <a:xfrm rot="-69772">
            <a:off x="549788" y="5976765"/>
            <a:ext cx="1788668" cy="607924"/>
          </a:xfrm>
          <a:prstGeom prst="rect">
            <a:avLst/>
          </a:prstGeom>
          <a:noFill/>
          <a:ln>
            <a:noFill/>
          </a:ln>
        </p:spPr>
        <p:txBody>
          <a:bodyPr anchorCtr="0" anchor="t" bIns="0" lIns="0" spcFirstLastPara="1" rIns="0" wrap="square" tIns="0">
            <a:spAutoFit/>
          </a:bodyPr>
          <a:lstStyle/>
          <a:p>
            <a:pPr indent="0" lvl="0" marL="0" marR="0" rtl="0" algn="ctr">
              <a:lnSpc>
                <a:spcPct val="110004"/>
              </a:lnSpc>
              <a:spcBef>
                <a:spcPts val="0"/>
              </a:spcBef>
              <a:spcAft>
                <a:spcPts val="0"/>
              </a:spcAft>
              <a:buClr>
                <a:srgbClr val="000000"/>
              </a:buClr>
              <a:buSzPts val="3950"/>
              <a:buFont typeface="Arial"/>
              <a:buNone/>
            </a:pPr>
            <a:r>
              <a:rPr b="0" i="0" lang="en-US" sz="3950" u="none" cap="none" strike="noStrike">
                <a:solidFill>
                  <a:srgbClr val="FFFFFF"/>
                </a:solidFill>
                <a:latin typeface="Just Another Hand"/>
                <a:ea typeface="Just Another Hand"/>
                <a:cs typeface="Just Another Hand"/>
                <a:sym typeface="Just Another Hand"/>
              </a:rPr>
              <a:t>PSHE &amp; RSE</a:t>
            </a:r>
            <a:endParaRPr b="0" i="0" sz="3950" u="none" cap="none" strike="noStrike">
              <a:solidFill>
                <a:srgbClr val="FFFFFF"/>
              </a:solidFill>
              <a:latin typeface="Just Another Hand"/>
              <a:ea typeface="Just Another Hand"/>
              <a:cs typeface="Just Another Hand"/>
              <a:sym typeface="Just Another Hand"/>
            </a:endParaRPr>
          </a:p>
        </p:txBody>
      </p:sp>
      <p:sp>
        <p:nvSpPr>
          <p:cNvPr id="241" name="Google Shape;241;p4"/>
          <p:cNvSpPr txBox="1"/>
          <p:nvPr/>
        </p:nvSpPr>
        <p:spPr>
          <a:xfrm>
            <a:off x="537202" y="1157712"/>
            <a:ext cx="3739500" cy="608100"/>
          </a:xfrm>
          <a:prstGeom prst="rect">
            <a:avLst/>
          </a:prstGeom>
          <a:noFill/>
          <a:ln>
            <a:noFill/>
          </a:ln>
        </p:spPr>
        <p:txBody>
          <a:bodyPr anchorCtr="0" anchor="t" bIns="0" lIns="0" spcFirstLastPara="1" rIns="0" wrap="square" tIns="0">
            <a:spAutoFit/>
          </a:bodyPr>
          <a:lstStyle/>
          <a:p>
            <a:pPr indent="0" lvl="0" marL="0" marR="0" rtl="0" algn="ctr">
              <a:lnSpc>
                <a:spcPct val="110004"/>
              </a:lnSpc>
              <a:spcBef>
                <a:spcPts val="0"/>
              </a:spcBef>
              <a:spcAft>
                <a:spcPts val="0"/>
              </a:spcAft>
              <a:buClr>
                <a:srgbClr val="000000"/>
              </a:buClr>
              <a:buSzPts val="3950"/>
              <a:buFont typeface="Arial"/>
              <a:buNone/>
            </a:pPr>
            <a:r>
              <a:rPr b="0" i="0" lang="en-US" sz="3950" u="none" cap="none" strike="noStrike">
                <a:solidFill>
                  <a:srgbClr val="FFFFFF"/>
                </a:solidFill>
                <a:latin typeface="Just Another Hand"/>
                <a:ea typeface="Just Another Hand"/>
                <a:cs typeface="Just Another Hand"/>
                <a:sym typeface="Just Another Hand"/>
              </a:rPr>
              <a:t>ART</a:t>
            </a:r>
            <a:endParaRPr b="0" i="0" sz="3950" u="none" cap="none" strike="noStrike">
              <a:solidFill>
                <a:srgbClr val="FFFFFF"/>
              </a:solidFill>
              <a:latin typeface="Just Another Hand"/>
              <a:ea typeface="Just Another Hand"/>
              <a:cs typeface="Just Another Hand"/>
              <a:sym typeface="Just Another Hand"/>
            </a:endParaRPr>
          </a:p>
        </p:txBody>
      </p:sp>
      <p:pic>
        <p:nvPicPr>
          <p:cNvPr id="242" name="Google Shape;242;p4"/>
          <p:cNvPicPr preferRelativeResize="0"/>
          <p:nvPr/>
        </p:nvPicPr>
        <p:blipFill>
          <a:blip r:embed="rId16">
            <a:alphaModFix/>
          </a:blip>
          <a:stretch>
            <a:fillRect/>
          </a:stretch>
        </p:blipFill>
        <p:spPr>
          <a:xfrm>
            <a:off x="4635138" y="1612438"/>
            <a:ext cx="2390775" cy="2438400"/>
          </a:xfrm>
          <a:prstGeom prst="rect">
            <a:avLst/>
          </a:prstGeom>
          <a:noFill/>
          <a:ln>
            <a:noFill/>
          </a:ln>
        </p:spPr>
      </p:pic>
      <p:sp>
        <p:nvSpPr>
          <p:cNvPr id="243" name="Google Shape;243;p4"/>
          <p:cNvSpPr txBox="1"/>
          <p:nvPr/>
        </p:nvSpPr>
        <p:spPr>
          <a:xfrm>
            <a:off x="357225" y="1764788"/>
            <a:ext cx="4047900" cy="2385900"/>
          </a:xfrm>
          <a:prstGeom prst="rect">
            <a:avLst/>
          </a:prstGeom>
          <a:noFill/>
          <a:ln>
            <a:noFill/>
          </a:ln>
        </p:spPr>
        <p:txBody>
          <a:bodyPr anchorCtr="0" anchor="t" bIns="91425" lIns="91425" spcFirstLastPara="1" rIns="91425" wrap="square" tIns="91425">
            <a:spAutoFit/>
          </a:bodyPr>
          <a:lstStyle/>
          <a:p>
            <a:pPr indent="0" lvl="0" marL="0" rtl="0" algn="l">
              <a:lnSpc>
                <a:spcPct val="100000"/>
              </a:lnSpc>
              <a:spcBef>
                <a:spcPts val="1200"/>
              </a:spcBef>
              <a:spcAft>
                <a:spcPts val="1200"/>
              </a:spcAft>
              <a:buNone/>
            </a:pPr>
            <a:r>
              <a:rPr lang="en-US" sz="1300">
                <a:latin typeface="Playwrite GB S"/>
                <a:ea typeface="Playwrite GB S"/>
                <a:cs typeface="Playwrite GB S"/>
                <a:sym typeface="Playwrite GB S"/>
              </a:rPr>
              <a:t>We will be journeying through art under the topic heading of ‘flight’ allowing us to explore the wonders of the sky. This topic will allow students to develop their drawing skills whilst also using their imagination to allow for maximum creativity and diversity of outcomes. We will begin by looking at the history of flight by creating a timeline before creating tonal studies of creatures of flight and taking inspiration from Leonardo Da Vinci to design our own flying machines</a:t>
            </a:r>
            <a:endParaRPr sz="1300">
              <a:latin typeface="Playwrite GB S"/>
              <a:ea typeface="Playwrite GB S"/>
              <a:cs typeface="Playwrite GB S"/>
              <a:sym typeface="Playwrite GB S"/>
            </a:endParaRPr>
          </a:p>
        </p:txBody>
      </p:sp>
      <p:sp>
        <p:nvSpPr>
          <p:cNvPr id="244" name="Google Shape;244;p4"/>
          <p:cNvSpPr txBox="1"/>
          <p:nvPr/>
        </p:nvSpPr>
        <p:spPr>
          <a:xfrm>
            <a:off x="537200" y="6894675"/>
            <a:ext cx="1998600" cy="2339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US">
                <a:latin typeface="Playwrite GB S"/>
                <a:ea typeface="Playwrite GB S"/>
                <a:cs typeface="Playwrite GB S"/>
                <a:sym typeface="Playwrite GB S"/>
              </a:rPr>
              <a:t>This term, the children will talk about their dreams and goals and look at how they can work with other people to achieve these.  They will also look at how to accept praise.</a:t>
            </a:r>
            <a:endParaRPr>
              <a:latin typeface="Playwrite GB S"/>
              <a:ea typeface="Playwrite GB S"/>
              <a:cs typeface="Playwrite GB S"/>
              <a:sym typeface="Playwrite GB S"/>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8" name="Shape 248"/>
        <p:cNvGrpSpPr/>
        <p:nvPr/>
      </p:nvGrpSpPr>
      <p:grpSpPr>
        <a:xfrm>
          <a:off x="0" y="0"/>
          <a:ext cx="0" cy="0"/>
          <a:chOff x="0" y="0"/>
          <a:chExt cx="0" cy="0"/>
        </a:xfrm>
      </p:grpSpPr>
      <p:sp>
        <p:nvSpPr>
          <p:cNvPr id="249" name="Google Shape;249;p5"/>
          <p:cNvSpPr/>
          <p:nvPr/>
        </p:nvSpPr>
        <p:spPr>
          <a:xfrm rot="5400000">
            <a:off x="-1566000" y="1566000"/>
            <a:ext cx="10692000" cy="7560000"/>
          </a:xfrm>
          <a:custGeom>
            <a:rect b="b" l="l" r="r" t="t"/>
            <a:pathLst>
              <a:path extrusionOk="0" h="7560000" w="10692000">
                <a:moveTo>
                  <a:pt x="0" y="7560000"/>
                </a:moveTo>
                <a:lnTo>
                  <a:pt x="0" y="0"/>
                </a:lnTo>
                <a:lnTo>
                  <a:pt x="10692000" y="0"/>
                </a:lnTo>
                <a:lnTo>
                  <a:pt x="10692000" y="7560000"/>
                </a:lnTo>
                <a:lnTo>
                  <a:pt x="0" y="7560000"/>
                </a:lnTo>
                <a:close/>
              </a:path>
            </a:pathLst>
          </a:custGeom>
          <a:blipFill rotWithShape="1">
            <a:blip r:embed="rId3">
              <a:alphaModFix/>
            </a:blip>
            <a:stretch>
              <a:fillRect b="-3325" l="-5111" r="-6365" t="-2847"/>
            </a:stretch>
          </a:blipFill>
          <a:ln>
            <a:noFill/>
          </a:ln>
        </p:spPr>
      </p:sp>
      <p:sp>
        <p:nvSpPr>
          <p:cNvPr id="250" name="Google Shape;250;p5"/>
          <p:cNvSpPr/>
          <p:nvPr/>
        </p:nvSpPr>
        <p:spPr>
          <a:xfrm rot="217943">
            <a:off x="5436095" y="728572"/>
            <a:ext cx="601452" cy="865398"/>
          </a:xfrm>
          <a:custGeom>
            <a:rect b="b" l="l" r="r" t="t"/>
            <a:pathLst>
              <a:path extrusionOk="0" h="865398" w="601452">
                <a:moveTo>
                  <a:pt x="0" y="0"/>
                </a:moveTo>
                <a:lnTo>
                  <a:pt x="601452" y="0"/>
                </a:lnTo>
                <a:lnTo>
                  <a:pt x="601452" y="865398"/>
                </a:lnTo>
                <a:lnTo>
                  <a:pt x="0" y="865398"/>
                </a:lnTo>
                <a:lnTo>
                  <a:pt x="0" y="0"/>
                </a:lnTo>
                <a:close/>
              </a:path>
            </a:pathLst>
          </a:custGeom>
          <a:blipFill rotWithShape="1">
            <a:blip r:embed="rId4">
              <a:alphaModFix/>
            </a:blip>
            <a:stretch>
              <a:fillRect b="0" l="0" r="0" t="0"/>
            </a:stretch>
          </a:blipFill>
          <a:ln>
            <a:noFill/>
          </a:ln>
        </p:spPr>
      </p:sp>
      <p:sp>
        <p:nvSpPr>
          <p:cNvPr id="251" name="Google Shape;251;p5"/>
          <p:cNvSpPr/>
          <p:nvPr/>
        </p:nvSpPr>
        <p:spPr>
          <a:xfrm rot="5400000">
            <a:off x="3140336" y="-3505919"/>
            <a:ext cx="1279328" cy="6779774"/>
          </a:xfrm>
          <a:custGeom>
            <a:rect b="b" l="l" r="r" t="t"/>
            <a:pathLst>
              <a:path extrusionOk="0" h="6779774" w="1279328">
                <a:moveTo>
                  <a:pt x="0" y="0"/>
                </a:moveTo>
                <a:lnTo>
                  <a:pt x="1279328" y="0"/>
                </a:lnTo>
                <a:lnTo>
                  <a:pt x="1279328" y="6779774"/>
                </a:lnTo>
                <a:lnTo>
                  <a:pt x="0" y="6779774"/>
                </a:lnTo>
                <a:lnTo>
                  <a:pt x="0" y="0"/>
                </a:lnTo>
                <a:close/>
              </a:path>
            </a:pathLst>
          </a:custGeom>
          <a:blipFill rotWithShape="1">
            <a:blip r:embed="rId5">
              <a:alphaModFix/>
            </a:blip>
            <a:stretch>
              <a:fillRect b="0" l="0" r="0" t="-101267"/>
            </a:stretch>
          </a:blipFill>
          <a:ln>
            <a:noFill/>
          </a:ln>
        </p:spPr>
      </p:sp>
      <p:sp>
        <p:nvSpPr>
          <p:cNvPr id="252" name="Google Shape;252;p5"/>
          <p:cNvSpPr/>
          <p:nvPr/>
        </p:nvSpPr>
        <p:spPr>
          <a:xfrm rot="-5485926">
            <a:off x="-783351" y="6511627"/>
            <a:ext cx="4394435" cy="2405587"/>
          </a:xfrm>
          <a:custGeom>
            <a:rect b="b" l="l" r="r" t="t"/>
            <a:pathLst>
              <a:path extrusionOk="0" h="2959826" w="4393062">
                <a:moveTo>
                  <a:pt x="0" y="0"/>
                </a:moveTo>
                <a:lnTo>
                  <a:pt x="4393062" y="0"/>
                </a:lnTo>
                <a:lnTo>
                  <a:pt x="4393062" y="2959826"/>
                </a:lnTo>
                <a:lnTo>
                  <a:pt x="0" y="2959826"/>
                </a:lnTo>
                <a:lnTo>
                  <a:pt x="0" y="0"/>
                </a:lnTo>
                <a:close/>
              </a:path>
            </a:pathLst>
          </a:custGeom>
          <a:blipFill rotWithShape="1">
            <a:blip r:embed="rId6">
              <a:alphaModFix/>
            </a:blip>
            <a:stretch>
              <a:fillRect b="0" l="0" r="0" t="0"/>
            </a:stretch>
          </a:blipFill>
          <a:ln>
            <a:noFill/>
          </a:ln>
        </p:spPr>
      </p:sp>
      <p:grpSp>
        <p:nvGrpSpPr>
          <p:cNvPr id="253" name="Google Shape;253;p5"/>
          <p:cNvGrpSpPr/>
          <p:nvPr/>
        </p:nvGrpSpPr>
        <p:grpSpPr>
          <a:xfrm rot="-75747">
            <a:off x="260599" y="5237735"/>
            <a:ext cx="2191804" cy="4693019"/>
            <a:chOff x="0" y="0"/>
            <a:chExt cx="785493" cy="1681872"/>
          </a:xfrm>
        </p:grpSpPr>
        <p:sp>
          <p:nvSpPr>
            <p:cNvPr id="254" name="Google Shape;254;p5"/>
            <p:cNvSpPr/>
            <p:nvPr/>
          </p:nvSpPr>
          <p:spPr>
            <a:xfrm>
              <a:off x="0" y="0"/>
              <a:ext cx="785493" cy="1681872"/>
            </a:xfrm>
            <a:custGeom>
              <a:rect b="b" l="l" r="r" t="t"/>
              <a:pathLst>
                <a:path extrusionOk="0" h="1681872" w="785493">
                  <a:moveTo>
                    <a:pt x="130692" y="0"/>
                  </a:moveTo>
                  <a:lnTo>
                    <a:pt x="654801" y="0"/>
                  </a:lnTo>
                  <a:cubicBezTo>
                    <a:pt x="689463" y="0"/>
                    <a:pt x="722705" y="13769"/>
                    <a:pt x="747214" y="38279"/>
                  </a:cubicBezTo>
                  <a:cubicBezTo>
                    <a:pt x="771724" y="62788"/>
                    <a:pt x="785493" y="96030"/>
                    <a:pt x="785493" y="130692"/>
                  </a:cubicBezTo>
                  <a:lnTo>
                    <a:pt x="785493" y="1551180"/>
                  </a:lnTo>
                  <a:cubicBezTo>
                    <a:pt x="785493" y="1585842"/>
                    <a:pt x="771724" y="1619084"/>
                    <a:pt x="747214" y="1643593"/>
                  </a:cubicBezTo>
                  <a:cubicBezTo>
                    <a:pt x="722705" y="1668103"/>
                    <a:pt x="689463" y="1681872"/>
                    <a:pt x="654801" y="1681872"/>
                  </a:cubicBezTo>
                  <a:lnTo>
                    <a:pt x="130692" y="1681872"/>
                  </a:lnTo>
                  <a:cubicBezTo>
                    <a:pt x="58513" y="1681872"/>
                    <a:pt x="0" y="1623359"/>
                    <a:pt x="0" y="1551180"/>
                  </a:cubicBezTo>
                  <a:lnTo>
                    <a:pt x="0" y="130692"/>
                  </a:lnTo>
                  <a:cubicBezTo>
                    <a:pt x="0" y="58513"/>
                    <a:pt x="58513" y="0"/>
                    <a:pt x="130692" y="0"/>
                  </a:cubicBezTo>
                  <a:close/>
                </a:path>
              </a:pathLst>
            </a:custGeom>
            <a:solidFill>
              <a:srgbClr val="000000">
                <a:alpha val="0"/>
              </a:srgbClr>
            </a:solidFill>
            <a:ln cap="rnd" cmpd="sng" w="38100">
              <a:solidFill>
                <a:srgbClr val="21211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5" name="Google Shape;255;p5"/>
            <p:cNvSpPr txBox="1"/>
            <p:nvPr/>
          </p:nvSpPr>
          <p:spPr>
            <a:xfrm>
              <a:off x="1" y="158235"/>
              <a:ext cx="785400" cy="1490100"/>
            </a:xfrm>
            <a:prstGeom prst="rect">
              <a:avLst/>
            </a:prstGeom>
            <a:noFill/>
            <a:ln>
              <a:noFill/>
            </a:ln>
          </p:spPr>
          <p:txBody>
            <a:bodyPr anchorCtr="0" anchor="ctr" bIns="50800" lIns="50800" spcFirstLastPara="1" rIns="50800" wrap="square" tIns="50800">
              <a:noAutofit/>
            </a:bodyPr>
            <a:lstStyle/>
            <a:p>
              <a:pPr indent="0" lvl="0" marL="0" rtl="0" algn="l">
                <a:lnSpc>
                  <a:spcPct val="115000"/>
                </a:lnSpc>
                <a:spcBef>
                  <a:spcPts val="0"/>
                </a:spcBef>
                <a:spcAft>
                  <a:spcPts val="0"/>
                </a:spcAft>
                <a:buClr>
                  <a:schemeClr val="dk1"/>
                </a:buClr>
                <a:buSzPts val="1050"/>
                <a:buFont typeface="Arial"/>
                <a:buNone/>
              </a:pPr>
              <a:r>
                <a:rPr lang="en-US" sz="1150">
                  <a:solidFill>
                    <a:schemeClr val="dk1"/>
                  </a:solidFill>
                  <a:latin typeface="Playwrite GB S"/>
                  <a:ea typeface="Playwrite GB S"/>
                  <a:cs typeface="Playwrite GB S"/>
                  <a:sym typeface="Playwrite GB S"/>
                </a:rPr>
                <a:t>In Year 6, pupils will be set weekly homework.  This will include:</a:t>
              </a:r>
              <a:endParaRPr sz="1150">
                <a:solidFill>
                  <a:schemeClr val="dk1"/>
                </a:solidFill>
                <a:latin typeface="Playwrite GB S"/>
                <a:ea typeface="Playwrite GB S"/>
                <a:cs typeface="Playwrite GB S"/>
                <a:sym typeface="Playwrite GB S"/>
              </a:endParaRPr>
            </a:p>
            <a:p>
              <a:pPr indent="-301625" lvl="0" marL="457200" rtl="0" algn="l">
                <a:lnSpc>
                  <a:spcPct val="115000"/>
                </a:lnSpc>
                <a:spcBef>
                  <a:spcPts val="0"/>
                </a:spcBef>
                <a:spcAft>
                  <a:spcPts val="0"/>
                </a:spcAft>
                <a:buClr>
                  <a:schemeClr val="dk1"/>
                </a:buClr>
                <a:buSzPts val="1150"/>
                <a:buFont typeface="Playwrite GB S"/>
                <a:buChar char="-"/>
              </a:pPr>
              <a:r>
                <a:rPr lang="en-US" sz="1150">
                  <a:solidFill>
                    <a:schemeClr val="dk1"/>
                  </a:solidFill>
                  <a:latin typeface="Playwrite GB S"/>
                  <a:ea typeface="Playwrite GB S"/>
                  <a:cs typeface="Playwrite GB S"/>
                  <a:sym typeface="Playwrite GB S"/>
                </a:rPr>
                <a:t>A piece of Maths homework</a:t>
              </a:r>
              <a:endParaRPr sz="1150">
                <a:solidFill>
                  <a:schemeClr val="dk1"/>
                </a:solidFill>
                <a:latin typeface="Playwrite GB S"/>
                <a:ea typeface="Playwrite GB S"/>
                <a:cs typeface="Playwrite GB S"/>
                <a:sym typeface="Playwrite GB S"/>
              </a:endParaRPr>
            </a:p>
            <a:p>
              <a:pPr indent="-301625" lvl="0" marL="457200" rtl="0" algn="l">
                <a:lnSpc>
                  <a:spcPct val="115000"/>
                </a:lnSpc>
                <a:spcBef>
                  <a:spcPts val="0"/>
                </a:spcBef>
                <a:spcAft>
                  <a:spcPts val="0"/>
                </a:spcAft>
                <a:buClr>
                  <a:schemeClr val="dk1"/>
                </a:buClr>
                <a:buSzPts val="1150"/>
                <a:buFont typeface="Playwrite GB S"/>
                <a:buChar char="-"/>
              </a:pPr>
              <a:r>
                <a:rPr lang="en-US" sz="1150">
                  <a:solidFill>
                    <a:schemeClr val="dk1"/>
                  </a:solidFill>
                  <a:latin typeface="Playwrite GB S"/>
                  <a:ea typeface="Playwrite GB S"/>
                  <a:cs typeface="Playwrite GB S"/>
                  <a:sym typeface="Playwrite GB S"/>
                </a:rPr>
                <a:t>A piece of English homework</a:t>
              </a:r>
              <a:endParaRPr sz="1150">
                <a:solidFill>
                  <a:schemeClr val="dk1"/>
                </a:solidFill>
                <a:latin typeface="Playwrite GB S"/>
                <a:ea typeface="Playwrite GB S"/>
                <a:cs typeface="Playwrite GB S"/>
                <a:sym typeface="Playwrite GB S"/>
              </a:endParaRPr>
            </a:p>
            <a:p>
              <a:pPr indent="-301625" lvl="0" marL="457200" rtl="0" algn="l">
                <a:lnSpc>
                  <a:spcPct val="115000"/>
                </a:lnSpc>
                <a:spcBef>
                  <a:spcPts val="0"/>
                </a:spcBef>
                <a:spcAft>
                  <a:spcPts val="0"/>
                </a:spcAft>
                <a:buClr>
                  <a:schemeClr val="dk1"/>
                </a:buClr>
                <a:buSzPts val="1150"/>
                <a:buFont typeface="Playwrite GB S"/>
                <a:buChar char="-"/>
              </a:pPr>
              <a:r>
                <a:rPr lang="en-US" sz="1150">
                  <a:solidFill>
                    <a:schemeClr val="dk1"/>
                  </a:solidFill>
                  <a:latin typeface="Playwrite GB S"/>
                  <a:ea typeface="Playwrite GB S"/>
                  <a:cs typeface="Playwrite GB S"/>
                  <a:sym typeface="Playwrite GB S"/>
                </a:rPr>
                <a:t>Spellings</a:t>
              </a:r>
              <a:endParaRPr sz="1150">
                <a:solidFill>
                  <a:schemeClr val="dk1"/>
                </a:solidFill>
                <a:latin typeface="Playwrite GB S"/>
                <a:ea typeface="Playwrite GB S"/>
                <a:cs typeface="Playwrite GB S"/>
                <a:sym typeface="Playwrite GB S"/>
              </a:endParaRPr>
            </a:p>
            <a:p>
              <a:pPr indent="0" lvl="0" marL="0" rtl="0" algn="l">
                <a:lnSpc>
                  <a:spcPct val="115000"/>
                </a:lnSpc>
                <a:spcBef>
                  <a:spcPts val="0"/>
                </a:spcBef>
                <a:spcAft>
                  <a:spcPts val="0"/>
                </a:spcAft>
                <a:buClr>
                  <a:schemeClr val="dk1"/>
                </a:buClr>
                <a:buSzPts val="1050"/>
                <a:buFont typeface="Arial"/>
                <a:buNone/>
              </a:pPr>
              <a:r>
                <a:t/>
              </a:r>
              <a:endParaRPr sz="1150">
                <a:solidFill>
                  <a:schemeClr val="dk1"/>
                </a:solidFill>
                <a:latin typeface="Playwrite GB S"/>
                <a:ea typeface="Playwrite GB S"/>
                <a:cs typeface="Playwrite GB S"/>
                <a:sym typeface="Playwrite GB S"/>
              </a:endParaRPr>
            </a:p>
            <a:p>
              <a:pPr indent="0" lvl="0" marL="0" rtl="0" algn="l">
                <a:lnSpc>
                  <a:spcPct val="115000"/>
                </a:lnSpc>
                <a:spcBef>
                  <a:spcPts val="0"/>
                </a:spcBef>
                <a:spcAft>
                  <a:spcPts val="0"/>
                </a:spcAft>
                <a:buClr>
                  <a:schemeClr val="dk1"/>
                </a:buClr>
                <a:buSzPts val="1050"/>
                <a:buFont typeface="Arial"/>
                <a:buNone/>
              </a:pPr>
              <a:r>
                <a:rPr lang="en-US" sz="1150">
                  <a:solidFill>
                    <a:schemeClr val="dk1"/>
                  </a:solidFill>
                  <a:latin typeface="Playwrite GB S"/>
                  <a:ea typeface="Playwrite GB S"/>
                  <a:cs typeface="Playwrite GB S"/>
                  <a:sym typeface="Playwrite GB S"/>
                </a:rPr>
                <a:t>We also expect pupils to read for a minimum of three times per week at home.</a:t>
              </a:r>
              <a:endParaRPr sz="1150">
                <a:solidFill>
                  <a:schemeClr val="dk1"/>
                </a:solidFill>
                <a:latin typeface="Playwrite GB S"/>
                <a:ea typeface="Playwrite GB S"/>
                <a:cs typeface="Playwrite GB S"/>
                <a:sym typeface="Playwrite GB S"/>
              </a:endParaRPr>
            </a:p>
            <a:p>
              <a:pPr indent="0" lvl="0" marL="0" rtl="0" algn="l">
                <a:lnSpc>
                  <a:spcPct val="115000"/>
                </a:lnSpc>
                <a:spcBef>
                  <a:spcPts val="0"/>
                </a:spcBef>
                <a:spcAft>
                  <a:spcPts val="0"/>
                </a:spcAft>
                <a:buClr>
                  <a:schemeClr val="dk1"/>
                </a:buClr>
                <a:buSzPts val="1050"/>
                <a:buFont typeface="Arial"/>
                <a:buNone/>
              </a:pPr>
              <a:r>
                <a:t/>
              </a:r>
              <a:endParaRPr sz="1150">
                <a:solidFill>
                  <a:schemeClr val="dk1"/>
                </a:solidFill>
                <a:latin typeface="Playwrite GB S"/>
                <a:ea typeface="Playwrite GB S"/>
                <a:cs typeface="Playwrite GB S"/>
                <a:sym typeface="Playwrite GB S"/>
              </a:endParaRPr>
            </a:p>
            <a:p>
              <a:pPr indent="0" lvl="0" marL="0" rtl="0" algn="l">
                <a:lnSpc>
                  <a:spcPct val="115000"/>
                </a:lnSpc>
                <a:spcBef>
                  <a:spcPts val="0"/>
                </a:spcBef>
                <a:spcAft>
                  <a:spcPts val="0"/>
                </a:spcAft>
                <a:buClr>
                  <a:schemeClr val="dk1"/>
                </a:buClr>
                <a:buSzPts val="1050"/>
                <a:buFont typeface="Arial"/>
                <a:buNone/>
              </a:pPr>
              <a:r>
                <a:rPr lang="en-US" sz="1150">
                  <a:solidFill>
                    <a:schemeClr val="dk1"/>
                  </a:solidFill>
                  <a:latin typeface="Playwrite GB S"/>
                  <a:ea typeface="Playwrite GB S"/>
                  <a:cs typeface="Playwrite GB S"/>
                  <a:sym typeface="Playwrite GB S"/>
                </a:rPr>
                <a:t>Other subjects will set additional homework to aid learning outside of the classroom when needed.  This will be added onto epraise.</a:t>
              </a:r>
              <a:endParaRPr sz="1150">
                <a:solidFill>
                  <a:schemeClr val="dk1"/>
                </a:solidFill>
                <a:latin typeface="Playwrite GB S"/>
                <a:ea typeface="Playwrite GB S"/>
                <a:cs typeface="Playwrite GB S"/>
                <a:sym typeface="Playwrite GB S"/>
              </a:endParaRPr>
            </a:p>
            <a:p>
              <a:pPr indent="0" lvl="0" marL="0" marR="0" rtl="0" algn="ctr">
                <a:lnSpc>
                  <a:spcPct val="108888"/>
                </a:lnSpc>
                <a:spcBef>
                  <a:spcPts val="0"/>
                </a:spcBef>
                <a:spcAft>
                  <a:spcPts val="0"/>
                </a:spcAft>
                <a:buClr>
                  <a:srgbClr val="000000"/>
                </a:buClr>
                <a:buSzPts val="1800"/>
                <a:buFont typeface="Arial"/>
                <a:buNone/>
              </a:pPr>
              <a:r>
                <a:t/>
              </a:r>
              <a:endParaRPr b="0" i="0" sz="1900" u="none" cap="none" strike="noStrike">
                <a:solidFill>
                  <a:schemeClr val="dk1"/>
                </a:solidFill>
                <a:latin typeface="Calibri"/>
                <a:ea typeface="Calibri"/>
                <a:cs typeface="Calibri"/>
                <a:sym typeface="Calibri"/>
              </a:endParaRPr>
            </a:p>
          </p:txBody>
        </p:sp>
      </p:grpSp>
      <p:grpSp>
        <p:nvGrpSpPr>
          <p:cNvPr id="256" name="Google Shape;256;p5"/>
          <p:cNvGrpSpPr/>
          <p:nvPr/>
        </p:nvGrpSpPr>
        <p:grpSpPr>
          <a:xfrm rot="-75747">
            <a:off x="203261" y="4493959"/>
            <a:ext cx="2191804" cy="1086015"/>
            <a:chOff x="0" y="-47625"/>
            <a:chExt cx="785493" cy="389204"/>
          </a:xfrm>
        </p:grpSpPr>
        <p:sp>
          <p:nvSpPr>
            <p:cNvPr id="257" name="Google Shape;257;p5"/>
            <p:cNvSpPr/>
            <p:nvPr/>
          </p:nvSpPr>
          <p:spPr>
            <a:xfrm>
              <a:off x="0" y="0"/>
              <a:ext cx="785493" cy="341579"/>
            </a:xfrm>
            <a:custGeom>
              <a:rect b="b" l="l" r="r" t="t"/>
              <a:pathLst>
                <a:path extrusionOk="0" h="341579" w="785493">
                  <a:moveTo>
                    <a:pt x="130692" y="0"/>
                  </a:moveTo>
                  <a:lnTo>
                    <a:pt x="654801" y="0"/>
                  </a:lnTo>
                  <a:cubicBezTo>
                    <a:pt x="689463" y="0"/>
                    <a:pt x="722705" y="13769"/>
                    <a:pt x="747214" y="38279"/>
                  </a:cubicBezTo>
                  <a:cubicBezTo>
                    <a:pt x="771724" y="62788"/>
                    <a:pt x="785493" y="96030"/>
                    <a:pt x="785493" y="130692"/>
                  </a:cubicBezTo>
                  <a:lnTo>
                    <a:pt x="785493" y="210887"/>
                  </a:lnTo>
                  <a:cubicBezTo>
                    <a:pt x="785493" y="283066"/>
                    <a:pt x="726980" y="341579"/>
                    <a:pt x="654801" y="341579"/>
                  </a:cubicBezTo>
                  <a:lnTo>
                    <a:pt x="130692" y="341579"/>
                  </a:lnTo>
                  <a:cubicBezTo>
                    <a:pt x="96030" y="341579"/>
                    <a:pt x="62788" y="327809"/>
                    <a:pt x="38279" y="303300"/>
                  </a:cubicBezTo>
                  <a:cubicBezTo>
                    <a:pt x="13769" y="278790"/>
                    <a:pt x="0" y="245548"/>
                    <a:pt x="0" y="210887"/>
                  </a:cubicBezTo>
                  <a:lnTo>
                    <a:pt x="0" y="130692"/>
                  </a:lnTo>
                  <a:cubicBezTo>
                    <a:pt x="0" y="58513"/>
                    <a:pt x="58513" y="0"/>
                    <a:pt x="130692" y="0"/>
                  </a:cubicBezTo>
                  <a:close/>
                </a:path>
              </a:pathLst>
            </a:custGeom>
            <a:solidFill>
              <a:srgbClr val="935387"/>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8" name="Google Shape;258;p5"/>
            <p:cNvSpPr txBox="1"/>
            <p:nvPr/>
          </p:nvSpPr>
          <p:spPr>
            <a:xfrm>
              <a:off x="0" y="-47625"/>
              <a:ext cx="785493" cy="389204"/>
            </a:xfrm>
            <a:prstGeom prst="rect">
              <a:avLst/>
            </a:prstGeom>
            <a:noFill/>
            <a:ln>
              <a:noFill/>
            </a:ln>
          </p:spPr>
          <p:txBody>
            <a:bodyPr anchorCtr="0" anchor="ctr" bIns="50800" lIns="50800" spcFirstLastPara="1" rIns="50800" wrap="square" tIns="50800">
              <a:noAutofit/>
            </a:bodyPr>
            <a:lstStyle/>
            <a:p>
              <a:pPr indent="0" lvl="0" marL="0" marR="0" rtl="0" algn="ctr">
                <a:lnSpc>
                  <a:spcPct val="140016"/>
                </a:lnSpc>
                <a:spcBef>
                  <a:spcPts val="0"/>
                </a:spcBef>
                <a:spcAft>
                  <a:spcPts val="0"/>
                </a:spcAft>
                <a:buClr>
                  <a:srgbClr val="000000"/>
                </a:buClr>
                <a:buSzPts val="3950"/>
                <a:buFont typeface="Arial"/>
                <a:buNone/>
              </a:pPr>
              <a:r>
                <a:rPr b="0" i="0" lang="en-US" sz="3950" u="none" cap="none" strike="noStrike">
                  <a:solidFill>
                    <a:srgbClr val="FFFFFF"/>
                  </a:solidFill>
                  <a:latin typeface="Just Another Hand"/>
                  <a:ea typeface="Just Another Hand"/>
                  <a:cs typeface="Just Another Hand"/>
                  <a:sym typeface="Just Another Hand"/>
                </a:rPr>
                <a:t>HOMEWORK</a:t>
              </a:r>
              <a:endParaRPr b="0" i="0" sz="3950" u="none" cap="none" strike="noStrike">
                <a:solidFill>
                  <a:srgbClr val="FFFFFF"/>
                </a:solidFill>
                <a:latin typeface="Just Another Hand"/>
                <a:ea typeface="Just Another Hand"/>
                <a:cs typeface="Just Another Hand"/>
                <a:sym typeface="Just Another Hand"/>
              </a:endParaRPr>
            </a:p>
          </p:txBody>
        </p:sp>
      </p:grpSp>
      <p:sp>
        <p:nvSpPr>
          <p:cNvPr id="259" name="Google Shape;259;p5"/>
          <p:cNvSpPr/>
          <p:nvPr/>
        </p:nvSpPr>
        <p:spPr>
          <a:xfrm rot="198722">
            <a:off x="6818738" y="2964089"/>
            <a:ext cx="537112" cy="772823"/>
          </a:xfrm>
          <a:custGeom>
            <a:rect b="b" l="l" r="r" t="t"/>
            <a:pathLst>
              <a:path extrusionOk="0" h="772823" w="537112">
                <a:moveTo>
                  <a:pt x="0" y="0"/>
                </a:moveTo>
                <a:lnTo>
                  <a:pt x="537112" y="0"/>
                </a:lnTo>
                <a:lnTo>
                  <a:pt x="537112" y="772823"/>
                </a:lnTo>
                <a:lnTo>
                  <a:pt x="0" y="772823"/>
                </a:lnTo>
                <a:lnTo>
                  <a:pt x="0" y="0"/>
                </a:lnTo>
                <a:close/>
              </a:path>
            </a:pathLst>
          </a:custGeom>
          <a:blipFill rotWithShape="1">
            <a:blip r:embed="rId4">
              <a:alphaModFix/>
            </a:blip>
            <a:stretch>
              <a:fillRect b="0" l="0" r="0" t="0"/>
            </a:stretch>
          </a:blipFill>
          <a:ln>
            <a:noFill/>
          </a:ln>
        </p:spPr>
      </p:sp>
      <p:sp>
        <p:nvSpPr>
          <p:cNvPr id="260" name="Google Shape;260;p5"/>
          <p:cNvSpPr/>
          <p:nvPr/>
        </p:nvSpPr>
        <p:spPr>
          <a:xfrm rot="149747">
            <a:off x="4421687" y="4612962"/>
            <a:ext cx="481654" cy="693028"/>
          </a:xfrm>
          <a:custGeom>
            <a:rect b="b" l="l" r="r" t="t"/>
            <a:pathLst>
              <a:path extrusionOk="0" h="693028" w="481654">
                <a:moveTo>
                  <a:pt x="0" y="0"/>
                </a:moveTo>
                <a:lnTo>
                  <a:pt x="481654" y="0"/>
                </a:lnTo>
                <a:lnTo>
                  <a:pt x="481654" y="693028"/>
                </a:lnTo>
                <a:lnTo>
                  <a:pt x="0" y="693028"/>
                </a:lnTo>
                <a:lnTo>
                  <a:pt x="0" y="0"/>
                </a:lnTo>
                <a:close/>
              </a:path>
            </a:pathLst>
          </a:custGeom>
          <a:blipFill rotWithShape="1">
            <a:blip r:embed="rId4">
              <a:alphaModFix/>
            </a:blip>
            <a:stretch>
              <a:fillRect b="0" l="0" r="0" t="0"/>
            </a:stretch>
          </a:blipFill>
          <a:ln>
            <a:noFill/>
          </a:ln>
        </p:spPr>
      </p:sp>
      <p:sp>
        <p:nvSpPr>
          <p:cNvPr id="261" name="Google Shape;261;p5"/>
          <p:cNvSpPr/>
          <p:nvPr/>
        </p:nvSpPr>
        <p:spPr>
          <a:xfrm rot="10713372">
            <a:off x="146224" y="1321983"/>
            <a:ext cx="4589095" cy="3091903"/>
          </a:xfrm>
          <a:custGeom>
            <a:rect b="b" l="l" r="r" t="t"/>
            <a:pathLst>
              <a:path extrusionOk="0" h="3091903" w="4589095">
                <a:moveTo>
                  <a:pt x="0" y="0"/>
                </a:moveTo>
                <a:lnTo>
                  <a:pt x="4589095" y="0"/>
                </a:lnTo>
                <a:lnTo>
                  <a:pt x="4589095" y="3091902"/>
                </a:lnTo>
                <a:lnTo>
                  <a:pt x="0" y="3091902"/>
                </a:lnTo>
                <a:lnTo>
                  <a:pt x="0" y="0"/>
                </a:lnTo>
                <a:close/>
              </a:path>
            </a:pathLst>
          </a:custGeom>
          <a:blipFill rotWithShape="1">
            <a:blip r:embed="rId7">
              <a:alphaModFix/>
            </a:blip>
            <a:stretch>
              <a:fillRect b="0" l="0" r="0" t="0"/>
            </a:stretch>
          </a:blipFill>
          <a:ln>
            <a:noFill/>
          </a:ln>
        </p:spPr>
      </p:sp>
      <p:grpSp>
        <p:nvGrpSpPr>
          <p:cNvPr id="262" name="Google Shape;262;p5"/>
          <p:cNvGrpSpPr/>
          <p:nvPr/>
        </p:nvGrpSpPr>
        <p:grpSpPr>
          <a:xfrm rot="-1355">
            <a:off x="336318" y="1149831"/>
            <a:ext cx="4139880" cy="3050526"/>
            <a:chOff x="0" y="0"/>
            <a:chExt cx="1483615" cy="1135671"/>
          </a:xfrm>
        </p:grpSpPr>
        <p:sp>
          <p:nvSpPr>
            <p:cNvPr id="263" name="Google Shape;263;p5"/>
            <p:cNvSpPr/>
            <p:nvPr/>
          </p:nvSpPr>
          <p:spPr>
            <a:xfrm>
              <a:off x="0" y="0"/>
              <a:ext cx="1483615" cy="1135590"/>
            </a:xfrm>
            <a:custGeom>
              <a:rect b="b" l="l" r="r" t="t"/>
              <a:pathLst>
                <a:path extrusionOk="0" h="1135590" w="1483615">
                  <a:moveTo>
                    <a:pt x="69194" y="0"/>
                  </a:moveTo>
                  <a:lnTo>
                    <a:pt x="1414421" y="0"/>
                  </a:lnTo>
                  <a:cubicBezTo>
                    <a:pt x="1432772" y="0"/>
                    <a:pt x="1450372" y="7290"/>
                    <a:pt x="1463349" y="20267"/>
                  </a:cubicBezTo>
                  <a:cubicBezTo>
                    <a:pt x="1476325" y="33243"/>
                    <a:pt x="1483615" y="50843"/>
                    <a:pt x="1483615" y="69194"/>
                  </a:cubicBezTo>
                  <a:lnTo>
                    <a:pt x="1483615" y="1066396"/>
                  </a:lnTo>
                  <a:cubicBezTo>
                    <a:pt x="1483615" y="1084748"/>
                    <a:pt x="1476325" y="1102348"/>
                    <a:pt x="1463349" y="1115324"/>
                  </a:cubicBezTo>
                  <a:cubicBezTo>
                    <a:pt x="1450372" y="1128300"/>
                    <a:pt x="1432772" y="1135590"/>
                    <a:pt x="1414421" y="1135590"/>
                  </a:cubicBezTo>
                  <a:lnTo>
                    <a:pt x="69194" y="1135590"/>
                  </a:lnTo>
                  <a:cubicBezTo>
                    <a:pt x="50843" y="1135590"/>
                    <a:pt x="33243" y="1128300"/>
                    <a:pt x="20267" y="1115324"/>
                  </a:cubicBezTo>
                  <a:cubicBezTo>
                    <a:pt x="7290" y="1102348"/>
                    <a:pt x="0" y="1084748"/>
                    <a:pt x="0" y="1066396"/>
                  </a:cubicBezTo>
                  <a:lnTo>
                    <a:pt x="0" y="69194"/>
                  </a:lnTo>
                  <a:cubicBezTo>
                    <a:pt x="0" y="50843"/>
                    <a:pt x="7290" y="33243"/>
                    <a:pt x="20267" y="20267"/>
                  </a:cubicBezTo>
                  <a:cubicBezTo>
                    <a:pt x="33243" y="7290"/>
                    <a:pt x="50843" y="0"/>
                    <a:pt x="69194" y="0"/>
                  </a:cubicBezTo>
                  <a:close/>
                </a:path>
              </a:pathLst>
            </a:custGeom>
            <a:solidFill>
              <a:srgbClr val="000000">
                <a:alpha val="0"/>
              </a:srgbClr>
            </a:solidFill>
            <a:ln cap="rnd" cmpd="sng" w="38100">
              <a:solidFill>
                <a:srgbClr val="21211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4" name="Google Shape;264;p5"/>
            <p:cNvSpPr txBox="1"/>
            <p:nvPr/>
          </p:nvSpPr>
          <p:spPr>
            <a:xfrm>
              <a:off x="4" y="228471"/>
              <a:ext cx="1483500" cy="907200"/>
            </a:xfrm>
            <a:prstGeom prst="rect">
              <a:avLst/>
            </a:prstGeom>
            <a:noFill/>
            <a:ln>
              <a:noFill/>
            </a:ln>
          </p:spPr>
          <p:txBody>
            <a:bodyPr anchorCtr="0" anchor="ctr" bIns="50800" lIns="50800" spcFirstLastPara="1" rIns="50800" wrap="square" tIns="50800">
              <a:normAutofit fontScale="77500" lnSpcReduction="20000"/>
            </a:bodyPr>
            <a:lstStyle/>
            <a:p>
              <a:pPr indent="0" lvl="0" marL="0" marR="0" rtl="0" algn="ctr">
                <a:lnSpc>
                  <a:spcPct val="108888"/>
                </a:lnSpc>
                <a:spcBef>
                  <a:spcPts val="0"/>
                </a:spcBef>
                <a:spcAft>
                  <a:spcPts val="0"/>
                </a:spcAft>
                <a:buClr>
                  <a:srgbClr val="000000"/>
                </a:buClr>
                <a:buSzPct val="100000"/>
                <a:buFont typeface="Arial"/>
                <a:buNone/>
              </a:pPr>
              <a:r>
                <a:rPr lang="en-US" sz="1800">
                  <a:solidFill>
                    <a:schemeClr val="dk1"/>
                  </a:solidFill>
                  <a:latin typeface="Playwrite GB J"/>
                  <a:ea typeface="Playwrite GB J"/>
                  <a:cs typeface="Playwrite GB J"/>
                  <a:sym typeface="Playwrite GB J"/>
                </a:rPr>
                <a:t>This term 6JB will be learning about the Orchestra. 6AU will be the lucky next class to be taking whole-class cornet lessons. 6SR and 6FB will be learning all about the music from Spain. They will explore Spanish flamenco rhythms, body percussion and improvisation, as well as contrasting it with the lesser known traditional bagpipe music of Galicia. Year 6 also have a music curriculum trip this half term to Symphony Hall to see the CBSO orchestra live.</a:t>
              </a:r>
              <a:endParaRPr i="0" sz="1800" u="none" cap="none" strike="noStrike">
                <a:solidFill>
                  <a:schemeClr val="dk1"/>
                </a:solidFill>
                <a:latin typeface="Playwrite GB J"/>
                <a:ea typeface="Playwrite GB J"/>
                <a:cs typeface="Playwrite GB J"/>
                <a:sym typeface="Playwrite GB J"/>
              </a:endParaRPr>
            </a:p>
            <a:p>
              <a:pPr indent="0" lvl="0" marL="0" marR="0" rtl="0" algn="l">
                <a:lnSpc>
                  <a:spcPct val="108888"/>
                </a:lnSpc>
                <a:spcBef>
                  <a:spcPts val="0"/>
                </a:spcBef>
                <a:spcAft>
                  <a:spcPts val="0"/>
                </a:spcAft>
                <a:buClr>
                  <a:srgbClr val="000000"/>
                </a:buClr>
                <a:buSzPct val="1000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265" name="Google Shape;265;p5"/>
          <p:cNvSpPr/>
          <p:nvPr/>
        </p:nvSpPr>
        <p:spPr>
          <a:xfrm rot="1796147">
            <a:off x="4188224" y="1237723"/>
            <a:ext cx="991881" cy="448040"/>
          </a:xfrm>
          <a:custGeom>
            <a:rect b="b" l="l" r="r" t="t"/>
            <a:pathLst>
              <a:path extrusionOk="0" h="448040" w="991881">
                <a:moveTo>
                  <a:pt x="0" y="0"/>
                </a:moveTo>
                <a:lnTo>
                  <a:pt x="991881" y="0"/>
                </a:lnTo>
                <a:lnTo>
                  <a:pt x="991881" y="448040"/>
                </a:lnTo>
                <a:lnTo>
                  <a:pt x="0" y="448040"/>
                </a:lnTo>
                <a:lnTo>
                  <a:pt x="0" y="0"/>
                </a:lnTo>
                <a:close/>
              </a:path>
            </a:pathLst>
          </a:custGeom>
          <a:blipFill rotWithShape="1">
            <a:blip r:embed="rId8">
              <a:alphaModFix/>
            </a:blip>
            <a:stretch>
              <a:fillRect b="0" l="0" r="0" t="0"/>
            </a:stretch>
          </a:blipFill>
          <a:ln>
            <a:noFill/>
          </a:ln>
        </p:spPr>
      </p:sp>
      <p:grpSp>
        <p:nvGrpSpPr>
          <p:cNvPr id="266" name="Google Shape;266;p5"/>
          <p:cNvGrpSpPr/>
          <p:nvPr/>
        </p:nvGrpSpPr>
        <p:grpSpPr>
          <a:xfrm rot="-1317">
            <a:off x="336378" y="698099"/>
            <a:ext cx="4139812" cy="1027136"/>
            <a:chOff x="0" y="-47625"/>
            <a:chExt cx="1483615" cy="368102"/>
          </a:xfrm>
        </p:grpSpPr>
        <p:sp>
          <p:nvSpPr>
            <p:cNvPr id="267" name="Google Shape;267;p5"/>
            <p:cNvSpPr/>
            <p:nvPr/>
          </p:nvSpPr>
          <p:spPr>
            <a:xfrm>
              <a:off x="0" y="0"/>
              <a:ext cx="1483615" cy="320477"/>
            </a:xfrm>
            <a:custGeom>
              <a:rect b="b" l="l" r="r" t="t"/>
              <a:pathLst>
                <a:path extrusionOk="0" h="320477" w="1483615">
                  <a:moveTo>
                    <a:pt x="69194" y="0"/>
                  </a:moveTo>
                  <a:lnTo>
                    <a:pt x="1414421" y="0"/>
                  </a:lnTo>
                  <a:cubicBezTo>
                    <a:pt x="1432772" y="0"/>
                    <a:pt x="1450372" y="7290"/>
                    <a:pt x="1463349" y="20267"/>
                  </a:cubicBezTo>
                  <a:cubicBezTo>
                    <a:pt x="1476325" y="33243"/>
                    <a:pt x="1483615" y="50843"/>
                    <a:pt x="1483615" y="69194"/>
                  </a:cubicBezTo>
                  <a:lnTo>
                    <a:pt x="1483615" y="251283"/>
                  </a:lnTo>
                  <a:cubicBezTo>
                    <a:pt x="1483615" y="269635"/>
                    <a:pt x="1476325" y="287234"/>
                    <a:pt x="1463349" y="300211"/>
                  </a:cubicBezTo>
                  <a:cubicBezTo>
                    <a:pt x="1450372" y="313187"/>
                    <a:pt x="1432772" y="320477"/>
                    <a:pt x="1414421" y="320477"/>
                  </a:cubicBezTo>
                  <a:lnTo>
                    <a:pt x="69194" y="320477"/>
                  </a:lnTo>
                  <a:cubicBezTo>
                    <a:pt x="50843" y="320477"/>
                    <a:pt x="33243" y="313187"/>
                    <a:pt x="20267" y="300211"/>
                  </a:cubicBezTo>
                  <a:cubicBezTo>
                    <a:pt x="7290" y="287234"/>
                    <a:pt x="0" y="269635"/>
                    <a:pt x="0" y="251283"/>
                  </a:cubicBezTo>
                  <a:lnTo>
                    <a:pt x="0" y="69194"/>
                  </a:lnTo>
                  <a:cubicBezTo>
                    <a:pt x="0" y="50843"/>
                    <a:pt x="7290" y="33243"/>
                    <a:pt x="20267" y="20267"/>
                  </a:cubicBezTo>
                  <a:cubicBezTo>
                    <a:pt x="33243" y="7290"/>
                    <a:pt x="50843" y="0"/>
                    <a:pt x="69194" y="0"/>
                  </a:cubicBezTo>
                  <a:close/>
                </a:path>
              </a:pathLst>
            </a:custGeom>
            <a:solidFill>
              <a:srgbClr val="935387"/>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8" name="Google Shape;268;p5"/>
            <p:cNvSpPr txBox="1"/>
            <p:nvPr/>
          </p:nvSpPr>
          <p:spPr>
            <a:xfrm>
              <a:off x="0" y="-47625"/>
              <a:ext cx="1483615" cy="368102"/>
            </a:xfrm>
            <a:prstGeom prst="rect">
              <a:avLst/>
            </a:prstGeom>
            <a:noFill/>
            <a:ln>
              <a:noFill/>
            </a:ln>
          </p:spPr>
          <p:txBody>
            <a:bodyPr anchorCtr="0" anchor="ctr" bIns="50800" lIns="50800" spcFirstLastPara="1" rIns="50800" wrap="square" tIns="50800">
              <a:noAutofit/>
            </a:bodyPr>
            <a:lstStyle/>
            <a:p>
              <a:pPr indent="0" lvl="0" marL="0" marR="0" rtl="0" algn="ctr">
                <a:lnSpc>
                  <a:spcPct val="140016"/>
                </a:lnSpc>
                <a:spcBef>
                  <a:spcPts val="0"/>
                </a:spcBef>
                <a:spcAft>
                  <a:spcPts val="0"/>
                </a:spcAft>
                <a:buClr>
                  <a:srgbClr val="000000"/>
                </a:buClr>
                <a:buSzPts val="3950"/>
                <a:buFont typeface="Arial"/>
                <a:buNone/>
              </a:pPr>
              <a:r>
                <a:rPr b="0" i="0" lang="en-US" sz="3950" u="none" cap="none" strike="noStrike">
                  <a:solidFill>
                    <a:srgbClr val="FFFFFF"/>
                  </a:solidFill>
                  <a:latin typeface="Just Another Hand"/>
                  <a:ea typeface="Just Another Hand"/>
                  <a:cs typeface="Just Another Hand"/>
                  <a:sym typeface="Just Another Hand"/>
                </a:rPr>
                <a:t>MUSIC</a:t>
              </a:r>
              <a:endParaRPr b="0" i="0" sz="1400" u="none" cap="none" strike="noStrike">
                <a:solidFill>
                  <a:srgbClr val="000000"/>
                </a:solidFill>
                <a:latin typeface="Arial"/>
                <a:ea typeface="Arial"/>
                <a:cs typeface="Arial"/>
                <a:sym typeface="Arial"/>
              </a:endParaRPr>
            </a:p>
          </p:txBody>
        </p:sp>
      </p:grpSp>
      <p:sp>
        <p:nvSpPr>
          <p:cNvPr id="269" name="Google Shape;269;p5"/>
          <p:cNvSpPr/>
          <p:nvPr/>
        </p:nvSpPr>
        <p:spPr>
          <a:xfrm rot="147111">
            <a:off x="2876083" y="3923162"/>
            <a:ext cx="4263384" cy="2872455"/>
          </a:xfrm>
          <a:custGeom>
            <a:rect b="b" l="l" r="r" t="t"/>
            <a:pathLst>
              <a:path extrusionOk="0" h="2872455" w="4263384">
                <a:moveTo>
                  <a:pt x="0" y="0"/>
                </a:moveTo>
                <a:lnTo>
                  <a:pt x="4263383" y="0"/>
                </a:lnTo>
                <a:lnTo>
                  <a:pt x="4263383" y="2872454"/>
                </a:lnTo>
                <a:lnTo>
                  <a:pt x="0" y="2872454"/>
                </a:lnTo>
                <a:lnTo>
                  <a:pt x="0" y="0"/>
                </a:lnTo>
                <a:close/>
              </a:path>
            </a:pathLst>
          </a:custGeom>
          <a:blipFill rotWithShape="1">
            <a:blip r:embed="rId9">
              <a:alphaModFix/>
            </a:blip>
            <a:stretch>
              <a:fillRect b="0" l="0" r="0" t="0"/>
            </a:stretch>
          </a:blipFill>
          <a:ln>
            <a:noFill/>
          </a:ln>
        </p:spPr>
      </p:sp>
      <p:grpSp>
        <p:nvGrpSpPr>
          <p:cNvPr id="270" name="Google Shape;270;p5"/>
          <p:cNvGrpSpPr/>
          <p:nvPr/>
        </p:nvGrpSpPr>
        <p:grpSpPr>
          <a:xfrm rot="-1317">
            <a:off x="2738996" y="4495945"/>
            <a:ext cx="4465709" cy="1850315"/>
            <a:chOff x="0" y="-19050"/>
            <a:chExt cx="1600409" cy="663111"/>
          </a:xfrm>
        </p:grpSpPr>
        <p:sp>
          <p:nvSpPr>
            <p:cNvPr id="271" name="Google Shape;271;p5"/>
            <p:cNvSpPr/>
            <p:nvPr/>
          </p:nvSpPr>
          <p:spPr>
            <a:xfrm>
              <a:off x="0" y="0"/>
              <a:ext cx="1600409" cy="644061"/>
            </a:xfrm>
            <a:custGeom>
              <a:rect b="b" l="l" r="r" t="t"/>
              <a:pathLst>
                <a:path extrusionOk="0" h="644061" w="1600409">
                  <a:moveTo>
                    <a:pt x="64145" y="0"/>
                  </a:moveTo>
                  <a:lnTo>
                    <a:pt x="1536265" y="0"/>
                  </a:lnTo>
                  <a:cubicBezTo>
                    <a:pt x="1571691" y="0"/>
                    <a:pt x="1600409" y="28719"/>
                    <a:pt x="1600409" y="64145"/>
                  </a:cubicBezTo>
                  <a:lnTo>
                    <a:pt x="1600409" y="579917"/>
                  </a:lnTo>
                  <a:cubicBezTo>
                    <a:pt x="1600409" y="615343"/>
                    <a:pt x="1571691" y="644061"/>
                    <a:pt x="1536265" y="644061"/>
                  </a:cubicBezTo>
                  <a:lnTo>
                    <a:pt x="64145" y="644061"/>
                  </a:lnTo>
                  <a:cubicBezTo>
                    <a:pt x="28719" y="644061"/>
                    <a:pt x="0" y="615343"/>
                    <a:pt x="0" y="579917"/>
                  </a:cubicBezTo>
                  <a:lnTo>
                    <a:pt x="0" y="64145"/>
                  </a:lnTo>
                  <a:cubicBezTo>
                    <a:pt x="0" y="28719"/>
                    <a:pt x="28719" y="0"/>
                    <a:pt x="64145" y="0"/>
                  </a:cubicBezTo>
                  <a:close/>
                </a:path>
              </a:pathLst>
            </a:custGeom>
            <a:solidFill>
              <a:srgbClr val="000000">
                <a:alpha val="0"/>
              </a:srgbClr>
            </a:solidFill>
            <a:ln cap="rnd" cmpd="sng" w="38100">
              <a:solidFill>
                <a:srgbClr val="21211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2" name="Google Shape;272;p5"/>
            <p:cNvSpPr txBox="1"/>
            <p:nvPr/>
          </p:nvSpPr>
          <p:spPr>
            <a:xfrm>
              <a:off x="0" y="-19050"/>
              <a:ext cx="1600409" cy="663111"/>
            </a:xfrm>
            <a:prstGeom prst="rect">
              <a:avLst/>
            </a:prstGeom>
            <a:noFill/>
            <a:ln>
              <a:noFill/>
            </a:ln>
          </p:spPr>
          <p:txBody>
            <a:bodyPr anchorCtr="0" anchor="ctr" bIns="50800" lIns="50800" spcFirstLastPara="1" rIns="50800" wrap="square" tIns="50800">
              <a:noAutofit/>
            </a:bodyPr>
            <a:lstStyle/>
            <a:p>
              <a:pPr indent="0" lvl="0" marL="0" rtl="0" algn="ctr">
                <a:lnSpc>
                  <a:spcPct val="140000"/>
                </a:lnSpc>
                <a:spcBef>
                  <a:spcPts val="0"/>
                </a:spcBef>
                <a:spcAft>
                  <a:spcPts val="0"/>
                </a:spcAft>
                <a:buClr>
                  <a:schemeClr val="dk1"/>
                </a:buClr>
                <a:buSzPts val="1400"/>
                <a:buFont typeface="Arial"/>
                <a:buNone/>
              </a:pPr>
              <a:r>
                <a:rPr lang="en-US" sz="1600">
                  <a:solidFill>
                    <a:srgbClr val="21211F"/>
                  </a:solidFill>
                  <a:latin typeface="Playwrite GB J"/>
                  <a:ea typeface="Playwrite GB J"/>
                  <a:cs typeface="Playwrite GB J"/>
                  <a:sym typeface="Playwrite GB J"/>
                </a:rPr>
                <a:t>This term we will be having dedicated assemblies talking about the personal skills we need to be successful.</a:t>
              </a:r>
              <a:endParaRPr i="0" sz="1400" u="none" cap="none" strike="noStrike">
                <a:solidFill>
                  <a:srgbClr val="000000"/>
                </a:solidFill>
                <a:latin typeface="Playwrite GB J"/>
                <a:ea typeface="Playwrite GB J"/>
                <a:cs typeface="Playwrite GB J"/>
                <a:sym typeface="Playwrite GB J"/>
              </a:endParaRPr>
            </a:p>
          </p:txBody>
        </p:sp>
      </p:grpSp>
      <p:grpSp>
        <p:nvGrpSpPr>
          <p:cNvPr id="273" name="Google Shape;273;p5"/>
          <p:cNvGrpSpPr/>
          <p:nvPr/>
        </p:nvGrpSpPr>
        <p:grpSpPr>
          <a:xfrm rot="-1355">
            <a:off x="2773427" y="4106588"/>
            <a:ext cx="4431210" cy="588871"/>
            <a:chOff x="0" y="-11477"/>
            <a:chExt cx="1588020" cy="211034"/>
          </a:xfrm>
        </p:grpSpPr>
        <p:sp>
          <p:nvSpPr>
            <p:cNvPr id="274" name="Google Shape;274;p5"/>
            <p:cNvSpPr/>
            <p:nvPr/>
          </p:nvSpPr>
          <p:spPr>
            <a:xfrm>
              <a:off x="0" y="0"/>
              <a:ext cx="1581863" cy="199557"/>
            </a:xfrm>
            <a:custGeom>
              <a:rect b="b" l="l" r="r" t="t"/>
              <a:pathLst>
                <a:path extrusionOk="0" h="199557" w="1581863">
                  <a:moveTo>
                    <a:pt x="64897" y="0"/>
                  </a:moveTo>
                  <a:lnTo>
                    <a:pt x="1516966" y="0"/>
                  </a:lnTo>
                  <a:cubicBezTo>
                    <a:pt x="1552807" y="0"/>
                    <a:pt x="1581863" y="29055"/>
                    <a:pt x="1581863" y="64897"/>
                  </a:cubicBezTo>
                  <a:lnTo>
                    <a:pt x="1581863" y="134660"/>
                  </a:lnTo>
                  <a:cubicBezTo>
                    <a:pt x="1581863" y="170502"/>
                    <a:pt x="1552807" y="199557"/>
                    <a:pt x="1516966" y="199557"/>
                  </a:cubicBezTo>
                  <a:lnTo>
                    <a:pt x="64897" y="199557"/>
                  </a:lnTo>
                  <a:cubicBezTo>
                    <a:pt x="29055" y="199557"/>
                    <a:pt x="0" y="170502"/>
                    <a:pt x="0" y="134660"/>
                  </a:cubicBezTo>
                  <a:lnTo>
                    <a:pt x="0" y="64897"/>
                  </a:lnTo>
                  <a:cubicBezTo>
                    <a:pt x="0" y="29055"/>
                    <a:pt x="29055" y="0"/>
                    <a:pt x="64897" y="0"/>
                  </a:cubicBezTo>
                  <a:close/>
                </a:path>
              </a:pathLst>
            </a:custGeom>
            <a:solidFill>
              <a:srgbClr val="935387"/>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5" name="Google Shape;275;p5"/>
            <p:cNvSpPr txBox="1"/>
            <p:nvPr/>
          </p:nvSpPr>
          <p:spPr>
            <a:xfrm>
              <a:off x="6120" y="-11477"/>
              <a:ext cx="1581900" cy="174900"/>
            </a:xfrm>
            <a:prstGeom prst="rect">
              <a:avLst/>
            </a:prstGeom>
            <a:noFill/>
            <a:ln>
              <a:noFill/>
            </a:ln>
          </p:spPr>
          <p:txBody>
            <a:bodyPr anchorCtr="0" anchor="ctr" bIns="50800" lIns="50800" spcFirstLastPara="1" rIns="50800" wrap="square" tIns="50800">
              <a:noAutofit/>
            </a:bodyPr>
            <a:lstStyle/>
            <a:p>
              <a:pPr indent="0" lvl="0" marL="0" marR="0" rtl="0" algn="ctr">
                <a:lnSpc>
                  <a:spcPct val="140016"/>
                </a:lnSpc>
                <a:spcBef>
                  <a:spcPts val="0"/>
                </a:spcBef>
                <a:spcAft>
                  <a:spcPts val="0"/>
                </a:spcAft>
                <a:buClr>
                  <a:srgbClr val="000000"/>
                </a:buClr>
                <a:buSzPts val="3950"/>
                <a:buFont typeface="Arial"/>
                <a:buNone/>
              </a:pPr>
              <a:r>
                <a:rPr b="0" i="0" lang="en-US" sz="3950" u="none" cap="none" strike="noStrike">
                  <a:solidFill>
                    <a:srgbClr val="FFFFFF"/>
                  </a:solidFill>
                  <a:latin typeface="Just Another Hand"/>
                  <a:ea typeface="Just Another Hand"/>
                  <a:cs typeface="Just Another Hand"/>
                  <a:sym typeface="Just Another Hand"/>
                </a:rPr>
                <a:t>CAREERS</a:t>
              </a:r>
              <a:endParaRPr b="0" i="0" sz="1400" u="none" cap="none" strike="noStrike">
                <a:solidFill>
                  <a:srgbClr val="000000"/>
                </a:solidFill>
                <a:latin typeface="Arial"/>
                <a:ea typeface="Arial"/>
                <a:cs typeface="Arial"/>
                <a:sym typeface="Arial"/>
              </a:endParaRPr>
            </a:p>
          </p:txBody>
        </p:sp>
      </p:grpSp>
      <p:pic>
        <p:nvPicPr>
          <p:cNvPr id="276" name="Google Shape;276;p5"/>
          <p:cNvPicPr preferRelativeResize="0"/>
          <p:nvPr/>
        </p:nvPicPr>
        <p:blipFill>
          <a:blip r:embed="rId10">
            <a:alphaModFix/>
          </a:blip>
          <a:stretch>
            <a:fillRect/>
          </a:stretch>
        </p:blipFill>
        <p:spPr>
          <a:xfrm>
            <a:off x="4873975" y="1443345"/>
            <a:ext cx="2295900" cy="2322848"/>
          </a:xfrm>
          <a:prstGeom prst="rect">
            <a:avLst/>
          </a:prstGeom>
          <a:noFill/>
          <a:ln>
            <a:noFill/>
          </a:ln>
        </p:spPr>
      </p:pic>
      <p:sp>
        <p:nvSpPr>
          <p:cNvPr id="277" name="Google Shape;277;p5"/>
          <p:cNvSpPr/>
          <p:nvPr/>
        </p:nvSpPr>
        <p:spPr>
          <a:xfrm rot="180767">
            <a:off x="2604219" y="7311371"/>
            <a:ext cx="4735352" cy="2832667"/>
          </a:xfrm>
          <a:custGeom>
            <a:rect b="b" l="l" r="r" t="t"/>
            <a:pathLst>
              <a:path extrusionOk="0" h="3194019" w="4740659">
                <a:moveTo>
                  <a:pt x="0" y="0"/>
                </a:moveTo>
                <a:lnTo>
                  <a:pt x="4740659" y="0"/>
                </a:lnTo>
                <a:lnTo>
                  <a:pt x="4740659" y="3194019"/>
                </a:lnTo>
                <a:lnTo>
                  <a:pt x="0" y="3194019"/>
                </a:lnTo>
                <a:lnTo>
                  <a:pt x="0" y="0"/>
                </a:lnTo>
                <a:close/>
              </a:path>
            </a:pathLst>
          </a:custGeom>
          <a:blipFill rotWithShape="1">
            <a:blip r:embed="rId11">
              <a:alphaModFix/>
            </a:blip>
            <a:stretch>
              <a:fillRect b="0" l="0" r="0" t="0"/>
            </a:stretch>
          </a:blipFill>
          <a:ln>
            <a:noFill/>
          </a:ln>
        </p:spPr>
      </p:sp>
      <p:grpSp>
        <p:nvGrpSpPr>
          <p:cNvPr id="278" name="Google Shape;278;p5"/>
          <p:cNvGrpSpPr/>
          <p:nvPr/>
        </p:nvGrpSpPr>
        <p:grpSpPr>
          <a:xfrm rot="-19467">
            <a:off x="2719720" y="6750831"/>
            <a:ext cx="4556317" cy="914430"/>
            <a:chOff x="0" y="-26862"/>
            <a:chExt cx="1632945" cy="369900"/>
          </a:xfrm>
        </p:grpSpPr>
        <p:sp>
          <p:nvSpPr>
            <p:cNvPr id="279" name="Google Shape;279;p5"/>
            <p:cNvSpPr/>
            <p:nvPr/>
          </p:nvSpPr>
          <p:spPr>
            <a:xfrm>
              <a:off x="0" y="0"/>
              <a:ext cx="1625627" cy="320477"/>
            </a:xfrm>
            <a:custGeom>
              <a:rect b="b" l="l" r="r" t="t"/>
              <a:pathLst>
                <a:path extrusionOk="0" h="320477" w="1625627">
                  <a:moveTo>
                    <a:pt x="63150" y="0"/>
                  </a:moveTo>
                  <a:lnTo>
                    <a:pt x="1562478" y="0"/>
                  </a:lnTo>
                  <a:cubicBezTo>
                    <a:pt x="1579226" y="0"/>
                    <a:pt x="1595288" y="6653"/>
                    <a:pt x="1607131" y="18496"/>
                  </a:cubicBezTo>
                  <a:cubicBezTo>
                    <a:pt x="1618974" y="30339"/>
                    <a:pt x="1625627" y="46401"/>
                    <a:pt x="1625627" y="63150"/>
                  </a:cubicBezTo>
                  <a:lnTo>
                    <a:pt x="1625627" y="257328"/>
                  </a:lnTo>
                  <a:cubicBezTo>
                    <a:pt x="1625627" y="274076"/>
                    <a:pt x="1618974" y="290138"/>
                    <a:pt x="1607131" y="301981"/>
                  </a:cubicBezTo>
                  <a:cubicBezTo>
                    <a:pt x="1595288" y="313824"/>
                    <a:pt x="1579226" y="320477"/>
                    <a:pt x="1562478" y="320477"/>
                  </a:cubicBezTo>
                  <a:lnTo>
                    <a:pt x="63150" y="320477"/>
                  </a:lnTo>
                  <a:cubicBezTo>
                    <a:pt x="46401" y="320477"/>
                    <a:pt x="30339" y="313824"/>
                    <a:pt x="18496" y="301981"/>
                  </a:cubicBezTo>
                  <a:cubicBezTo>
                    <a:pt x="6653" y="290138"/>
                    <a:pt x="0" y="274076"/>
                    <a:pt x="0" y="257328"/>
                  </a:cubicBezTo>
                  <a:lnTo>
                    <a:pt x="0" y="63150"/>
                  </a:lnTo>
                  <a:cubicBezTo>
                    <a:pt x="0" y="46401"/>
                    <a:pt x="6653" y="30339"/>
                    <a:pt x="18496" y="18496"/>
                  </a:cubicBezTo>
                  <a:cubicBezTo>
                    <a:pt x="30339" y="6653"/>
                    <a:pt x="46401" y="0"/>
                    <a:pt x="63150" y="0"/>
                  </a:cubicBezTo>
                  <a:close/>
                </a:path>
              </a:pathLst>
            </a:custGeom>
            <a:solidFill>
              <a:srgbClr val="93538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 name="Google Shape;280;p5"/>
            <p:cNvSpPr txBox="1"/>
            <p:nvPr/>
          </p:nvSpPr>
          <p:spPr>
            <a:xfrm rot="3806">
              <a:off x="7245" y="-25962"/>
              <a:ext cx="1625701" cy="368100"/>
            </a:xfrm>
            <a:prstGeom prst="rect">
              <a:avLst/>
            </a:prstGeom>
            <a:noFill/>
            <a:ln>
              <a:noFill/>
            </a:ln>
          </p:spPr>
          <p:txBody>
            <a:bodyPr anchorCtr="0" anchor="ctr" bIns="50800" lIns="50800" spcFirstLastPara="1" rIns="50800" wrap="square" tIns="50800">
              <a:noAutofit/>
            </a:bodyPr>
            <a:lstStyle/>
            <a:p>
              <a:pPr indent="0" lvl="0" marL="0" marR="0" rtl="0" algn="ctr">
                <a:lnSpc>
                  <a:spcPct val="140016"/>
                </a:lnSpc>
                <a:spcBef>
                  <a:spcPts val="0"/>
                </a:spcBef>
                <a:spcAft>
                  <a:spcPts val="0"/>
                </a:spcAft>
                <a:buNone/>
              </a:pPr>
              <a:r>
                <a:rPr lang="en-US" sz="3950">
                  <a:solidFill>
                    <a:srgbClr val="FFFFFF"/>
                  </a:solidFill>
                  <a:latin typeface="Just Another Hand"/>
                  <a:ea typeface="Just Another Hand"/>
                  <a:cs typeface="Just Another Hand"/>
                  <a:sym typeface="Just Another Hand"/>
                </a:rPr>
                <a:t>EXTRA-CURRICULAR</a:t>
              </a:r>
              <a:endParaRPr sz="3950">
                <a:solidFill>
                  <a:srgbClr val="FFFFFF"/>
                </a:solidFill>
                <a:latin typeface="Just Another Hand"/>
                <a:ea typeface="Just Another Hand"/>
                <a:cs typeface="Just Another Hand"/>
                <a:sym typeface="Just Another Hand"/>
              </a:endParaRPr>
            </a:p>
          </p:txBody>
        </p:sp>
      </p:grpSp>
      <p:pic>
        <p:nvPicPr>
          <p:cNvPr id="281" name="Google Shape;281;p5"/>
          <p:cNvPicPr preferRelativeResize="0"/>
          <p:nvPr/>
        </p:nvPicPr>
        <p:blipFill>
          <a:blip r:embed="rId12">
            <a:alphaModFix/>
          </a:blip>
          <a:stretch>
            <a:fillRect/>
          </a:stretch>
        </p:blipFill>
        <p:spPr>
          <a:xfrm>
            <a:off x="3450475" y="9395337"/>
            <a:ext cx="1652224" cy="1134075"/>
          </a:xfrm>
          <a:prstGeom prst="rect">
            <a:avLst/>
          </a:prstGeom>
          <a:noFill/>
          <a:ln>
            <a:noFill/>
          </a:ln>
        </p:spPr>
      </p:pic>
      <p:pic>
        <p:nvPicPr>
          <p:cNvPr id="282" name="Google Shape;282;p5" title="Screenshot 2026-01-02 at 15.43.13.png"/>
          <p:cNvPicPr preferRelativeResize="0"/>
          <p:nvPr/>
        </p:nvPicPr>
        <p:blipFill>
          <a:blip r:embed="rId13">
            <a:alphaModFix/>
          </a:blip>
          <a:stretch>
            <a:fillRect/>
          </a:stretch>
        </p:blipFill>
        <p:spPr>
          <a:xfrm>
            <a:off x="4918188" y="9720163"/>
            <a:ext cx="1280175" cy="484400"/>
          </a:xfrm>
          <a:prstGeom prst="rect">
            <a:avLst/>
          </a:prstGeom>
          <a:noFill/>
          <a:ln>
            <a:noFill/>
          </a:ln>
        </p:spPr>
      </p:pic>
      <p:sp>
        <p:nvSpPr>
          <p:cNvPr id="283" name="Google Shape;283;p5"/>
          <p:cNvSpPr txBox="1"/>
          <p:nvPr/>
        </p:nvSpPr>
        <p:spPr>
          <a:xfrm>
            <a:off x="2617450" y="7655900"/>
            <a:ext cx="4665600" cy="1751700"/>
          </a:xfrm>
          <a:prstGeom prst="rect">
            <a:avLst/>
          </a:prstGeom>
          <a:noFill/>
          <a:ln>
            <a:noFill/>
          </a:ln>
        </p:spPr>
        <p:txBody>
          <a:bodyPr anchorCtr="0" anchor="t" bIns="91425" lIns="91425" spcFirstLastPara="1" rIns="91425" wrap="square" tIns="91425">
            <a:spAutoFit/>
          </a:bodyPr>
          <a:lstStyle/>
          <a:p>
            <a:pPr indent="0" lvl="0" marL="0" rtl="0" algn="ctr">
              <a:lnSpc>
                <a:spcPct val="85555"/>
              </a:lnSpc>
              <a:spcBef>
                <a:spcPts val="0"/>
              </a:spcBef>
              <a:spcAft>
                <a:spcPts val="0"/>
              </a:spcAft>
              <a:buNone/>
            </a:pPr>
            <a:r>
              <a:rPr lang="en-US" sz="1700">
                <a:solidFill>
                  <a:schemeClr val="dk1"/>
                </a:solidFill>
                <a:latin typeface="Playwrite GB S"/>
                <a:ea typeface="Playwrite GB S"/>
                <a:cs typeface="Playwrite GB S"/>
                <a:sym typeface="Playwrite GB S"/>
              </a:rPr>
              <a:t>From sports to creative arts and wellbeing, there’s something for everyone. Clubs help pupils build skills, make friends, and enjoy new experiences in a fun, supportive environment. Log in via a parents/carers’ epraise account to learn more.</a:t>
            </a:r>
            <a:endParaRPr sz="1700">
              <a:solidFill>
                <a:schemeClr val="dk1"/>
              </a:solidFill>
              <a:latin typeface="Playwrite GB S"/>
              <a:ea typeface="Playwrite GB S"/>
              <a:cs typeface="Playwrite GB S"/>
              <a:sym typeface="Playwrite GB S"/>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2006-08-16T00:00:00Z</dcterms:created>
</cp:coreProperties>
</file>