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Lst>
  <p:sldSz cy="10693400" cx="7556500"/>
  <p:notesSz cx="6858000" cy="9144000"/>
  <p:embeddedFontLst>
    <p:embeddedFont>
      <p:font typeface="Playwrite GB S"/>
      <p:regular r:id="rId11"/>
      <p:italic r:id="rId12"/>
    </p:embeddedFont>
    <p:embeddedFont>
      <p:font typeface="Playwrite GB J ExtraLight"/>
      <p:regular r:id="rId13"/>
      <p:bold r:id="rId14"/>
      <p:italic r:id="rId15"/>
      <p:boldItalic r:id="rId16"/>
    </p:embeddedFont>
    <p:embeddedFont>
      <p:font typeface="Playwrite GB J"/>
      <p:regular r:id="rId17"/>
      <p:italic r:id="rId18"/>
    </p:embeddedFont>
    <p:embeddedFont>
      <p:font typeface="Just Another Hand"/>
      <p:regular r:id="rId19"/>
    </p:embeddedFont>
    <p:embeddedFont>
      <p:font typeface="Playwrite GB J Thin"/>
      <p:regular r:id="rId20"/>
      <p:bold r:id="rId21"/>
      <p:italic r:id="rId22"/>
      <p:boldItalic r:id="rId2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GoogleSlidesCustomDataVersion2">
      <go:slidesCustomData xmlns:go="http://customooxmlschemas.google.com/" r:id="rId24" roundtripDataSignature="AMtx7mj3MxfJz5OvLeGuUqIhCLf5cL9nB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PlaywriteGBJThin-regular.fntdata"/><Relationship Id="rId11" Type="http://schemas.openxmlformats.org/officeDocument/2006/relationships/font" Target="fonts/PlaywriteGBS-regular.fntdata"/><Relationship Id="rId22" Type="http://schemas.openxmlformats.org/officeDocument/2006/relationships/font" Target="fonts/PlaywriteGBJThin-italic.fntdata"/><Relationship Id="rId10" Type="http://schemas.openxmlformats.org/officeDocument/2006/relationships/slide" Target="slides/slide5.xml"/><Relationship Id="rId21" Type="http://schemas.openxmlformats.org/officeDocument/2006/relationships/font" Target="fonts/PlaywriteGBJThin-bold.fntdata"/><Relationship Id="rId13" Type="http://schemas.openxmlformats.org/officeDocument/2006/relationships/font" Target="fonts/PlaywriteGBJExtraLight-regular.fntdata"/><Relationship Id="rId24" Type="http://customschemas.google.com/relationships/presentationmetadata" Target="metadata"/><Relationship Id="rId12" Type="http://schemas.openxmlformats.org/officeDocument/2006/relationships/font" Target="fonts/PlaywriteGBS-italic.fntdata"/><Relationship Id="rId23" Type="http://schemas.openxmlformats.org/officeDocument/2006/relationships/font" Target="fonts/PlaywriteGBJThin-boldItalic.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font" Target="fonts/PlaywriteGBJExtraLight-italic.fntdata"/><Relationship Id="rId14" Type="http://schemas.openxmlformats.org/officeDocument/2006/relationships/font" Target="fonts/PlaywriteGBJExtraLight-bold.fntdata"/><Relationship Id="rId17" Type="http://schemas.openxmlformats.org/officeDocument/2006/relationships/font" Target="fonts/PlaywriteGBJ-regular.fntdata"/><Relationship Id="rId16" Type="http://schemas.openxmlformats.org/officeDocument/2006/relationships/font" Target="fonts/PlaywriteGBJExtraLight-boldItalic.fntdata"/><Relationship Id="rId5" Type="http://schemas.openxmlformats.org/officeDocument/2006/relationships/notesMaster" Target="notesMasters/notesMaster1.xml"/><Relationship Id="rId19" Type="http://schemas.openxmlformats.org/officeDocument/2006/relationships/font" Target="fonts/JustAnotherHand-regular.fntdata"/><Relationship Id="rId6" Type="http://schemas.openxmlformats.org/officeDocument/2006/relationships/slide" Target="slides/slide1.xml"/><Relationship Id="rId18" Type="http://schemas.openxmlformats.org/officeDocument/2006/relationships/font" Target="fonts/PlaywriteGBJ-italic.fntdata"/><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1" name="Shape 11"/>
        <p:cNvGrpSpPr/>
        <p:nvPr/>
      </p:nvGrpSpPr>
      <p:grpSpPr>
        <a:xfrm>
          <a:off x="0" y="0"/>
          <a:ext cx="0" cy="0"/>
          <a:chOff x="0" y="0"/>
          <a:chExt cx="0" cy="0"/>
        </a:xfrm>
      </p:grpSpPr>
      <p:sp>
        <p:nvSpPr>
          <p:cNvPr id="12" name="Google Shape;12;p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 name="Google Shape;13;p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 name="Google Shape;14;p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8"/>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8"/>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p:txBody>
      </p:sp>
      <p:sp>
        <p:nvSpPr>
          <p:cNvPr id="18" name="Google Shape;18;p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9"/>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9"/>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4" name="Google Shape;24;p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10"/>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dk1"/>
              </a:buClr>
              <a:buSzPts val="4000"/>
              <a:buFont typeface="Calibri"/>
              <a:buNone/>
              <a:defRPr b="1" sz="40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10"/>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rmAutofit/>
          </a:bodyPr>
          <a:lstStyle>
            <a:lvl1pPr indent="-228600" lvl="0" marL="457200" algn="l">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30" name="Google Shape;30;p1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1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1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1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11"/>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6" name="Google Shape;36;p11"/>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7" name="Google Shape;37;p1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1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1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1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12"/>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3" name="Google Shape;43;p12"/>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4" name="Google Shape;44;p12"/>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5" name="Google Shape;45;p12"/>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6" name="Google Shape;46;p1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1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1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1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1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1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1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14"/>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14"/>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rmAutofit/>
          </a:bodyPr>
          <a:lstStyle>
            <a:lvl1pPr indent="-431800" lvl="0" marL="457200" algn="l">
              <a:spcBef>
                <a:spcPts val="640"/>
              </a:spcBef>
              <a:spcAft>
                <a:spcPts val="0"/>
              </a:spcAft>
              <a:buClr>
                <a:schemeClr val="dk1"/>
              </a:buClr>
              <a:buSzPts val="3200"/>
              <a:buChar char="•"/>
              <a:defRPr sz="3200"/>
            </a:lvl1pPr>
            <a:lvl2pPr indent="-406400" lvl="1" marL="914400" algn="l">
              <a:spcBef>
                <a:spcPts val="560"/>
              </a:spcBef>
              <a:spcAft>
                <a:spcPts val="0"/>
              </a:spcAft>
              <a:buClr>
                <a:schemeClr val="dk1"/>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55600" lvl="5" marL="2743200" algn="l">
              <a:spcBef>
                <a:spcPts val="400"/>
              </a:spcBef>
              <a:spcAft>
                <a:spcPts val="0"/>
              </a:spcAft>
              <a:buClr>
                <a:schemeClr val="dk1"/>
              </a:buClr>
              <a:buSzPts val="2000"/>
              <a:buChar char="•"/>
              <a:defRPr sz="2000"/>
            </a:lvl6pPr>
            <a:lvl7pPr indent="-355600" lvl="6" marL="3200400" algn="l">
              <a:spcBef>
                <a:spcPts val="400"/>
              </a:spcBef>
              <a:spcAft>
                <a:spcPts val="0"/>
              </a:spcAft>
              <a:buClr>
                <a:schemeClr val="dk1"/>
              </a:buClr>
              <a:buSzPts val="2000"/>
              <a:buChar char="•"/>
              <a:defRPr sz="2000"/>
            </a:lvl7pPr>
            <a:lvl8pPr indent="-355600" lvl="7" marL="3657600" algn="l">
              <a:spcBef>
                <a:spcPts val="400"/>
              </a:spcBef>
              <a:spcAft>
                <a:spcPts val="0"/>
              </a:spcAft>
              <a:buClr>
                <a:schemeClr val="dk1"/>
              </a:buClr>
              <a:buSzPts val="2000"/>
              <a:buChar char="•"/>
              <a:defRPr sz="2000"/>
            </a:lvl8pPr>
            <a:lvl9pPr indent="-355600" lvl="8" marL="4114800" algn="l">
              <a:spcBef>
                <a:spcPts val="400"/>
              </a:spcBef>
              <a:spcAft>
                <a:spcPts val="0"/>
              </a:spcAft>
              <a:buClr>
                <a:schemeClr val="dk1"/>
              </a:buClr>
              <a:buSzPts val="2000"/>
              <a:buChar char="•"/>
              <a:defRPr sz="2000"/>
            </a:lvl9pPr>
          </a:lstStyle>
          <a:p/>
        </p:txBody>
      </p:sp>
      <p:sp>
        <p:nvSpPr>
          <p:cNvPr id="57" name="Google Shape;57;p14"/>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58" name="Google Shape;58;p1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1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1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15"/>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15"/>
          <p:cNvSpPr/>
          <p:nvPr>
            <p:ph idx="2" type="pic"/>
          </p:nvPr>
        </p:nvSpPr>
        <p:spPr>
          <a:xfrm>
            <a:off x="1792288" y="612775"/>
            <a:ext cx="5486400" cy="4114800"/>
          </a:xfrm>
          <a:prstGeom prst="rect">
            <a:avLst/>
          </a:prstGeom>
          <a:noFill/>
          <a:ln>
            <a:noFill/>
          </a:ln>
        </p:spPr>
      </p:sp>
      <p:sp>
        <p:nvSpPr>
          <p:cNvPr id="64" name="Google Shape;64;p15"/>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5" name="Google Shape;65;p1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1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1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1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16"/>
          <p:cNvSpPr txBox="1"/>
          <p:nvPr>
            <p:ph idx="1" type="body"/>
          </p:nvPr>
        </p:nvSpPr>
        <p:spPr>
          <a:xfrm rot="5400000">
            <a:off x="2309019" y="-251618"/>
            <a:ext cx="4525963" cy="82296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1" name="Google Shape;71;p1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1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1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17"/>
          <p:cNvSpPr txBox="1"/>
          <p:nvPr>
            <p:ph type="title"/>
          </p:nvPr>
        </p:nvSpPr>
        <p:spPr>
          <a:xfrm rot="5400000">
            <a:off x="4732338" y="2171701"/>
            <a:ext cx="5851525" cy="20574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17"/>
          <p:cNvSpPr txBox="1"/>
          <p:nvPr>
            <p:ph idx="1" type="body"/>
          </p:nvPr>
        </p:nvSpPr>
        <p:spPr>
          <a:xfrm rot="5400000">
            <a:off x="541338" y="190500"/>
            <a:ext cx="5851525" cy="60198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7" name="Google Shape;77;p1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1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1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6"/>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8" name="Google Shape;8;p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9.jpg"/><Relationship Id="rId4" Type="http://schemas.openxmlformats.org/officeDocument/2006/relationships/image" Target="../media/image3.png"/><Relationship Id="rId11" Type="http://schemas.openxmlformats.org/officeDocument/2006/relationships/image" Target="../media/image9.png"/><Relationship Id="rId10" Type="http://schemas.openxmlformats.org/officeDocument/2006/relationships/image" Target="../media/image5.png"/><Relationship Id="rId9" Type="http://schemas.openxmlformats.org/officeDocument/2006/relationships/image" Target="../media/image11.jpg"/><Relationship Id="rId5" Type="http://schemas.openxmlformats.org/officeDocument/2006/relationships/image" Target="../media/image1.png"/><Relationship Id="rId6" Type="http://schemas.openxmlformats.org/officeDocument/2006/relationships/image" Target="../media/image2.png"/><Relationship Id="rId7" Type="http://schemas.openxmlformats.org/officeDocument/2006/relationships/image" Target="../media/image4.png"/><Relationship Id="rId8" Type="http://schemas.openxmlformats.org/officeDocument/2006/relationships/image" Target="../media/image6.png"/></Relationships>
</file>

<file path=ppt/slides/_rels/slide2.xml.rels><?xml version="1.0" encoding="UTF-8" standalone="yes"?><Relationships xmlns="http://schemas.openxmlformats.org/package/2006/relationships"><Relationship Id="rId11" Type="http://schemas.openxmlformats.org/officeDocument/2006/relationships/image" Target="../media/image14.png"/><Relationship Id="rId10" Type="http://schemas.openxmlformats.org/officeDocument/2006/relationships/image" Target="../media/image41.png"/><Relationship Id="rId13" Type="http://schemas.openxmlformats.org/officeDocument/2006/relationships/image" Target="../media/image20.png"/><Relationship Id="rId12" Type="http://schemas.openxmlformats.org/officeDocument/2006/relationships/image" Target="../media/image13.png"/><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9.jpg"/><Relationship Id="rId4" Type="http://schemas.openxmlformats.org/officeDocument/2006/relationships/image" Target="../media/image8.png"/><Relationship Id="rId9" Type="http://schemas.openxmlformats.org/officeDocument/2006/relationships/image" Target="../media/image16.png"/><Relationship Id="rId15" Type="http://schemas.openxmlformats.org/officeDocument/2006/relationships/image" Target="../media/image5.png"/><Relationship Id="rId14" Type="http://schemas.openxmlformats.org/officeDocument/2006/relationships/image" Target="../media/image15.png"/><Relationship Id="rId16" Type="http://schemas.openxmlformats.org/officeDocument/2006/relationships/image" Target="../media/image9.png"/><Relationship Id="rId5" Type="http://schemas.openxmlformats.org/officeDocument/2006/relationships/image" Target="../media/image2.png"/><Relationship Id="rId6" Type="http://schemas.openxmlformats.org/officeDocument/2006/relationships/image" Target="../media/image4.png"/><Relationship Id="rId7" Type="http://schemas.openxmlformats.org/officeDocument/2006/relationships/image" Target="../media/image6.png"/><Relationship Id="rId8" Type="http://schemas.openxmlformats.org/officeDocument/2006/relationships/image" Target="../media/image1.png"/></Relationships>
</file>

<file path=ppt/slides/_rels/slide3.xml.rels><?xml version="1.0" encoding="UTF-8" standalone="yes"?><Relationships xmlns="http://schemas.openxmlformats.org/package/2006/relationships"><Relationship Id="rId11" Type="http://schemas.openxmlformats.org/officeDocument/2006/relationships/image" Target="../media/image41.png"/><Relationship Id="rId10" Type="http://schemas.openxmlformats.org/officeDocument/2006/relationships/image" Target="../media/image4.png"/><Relationship Id="rId13" Type="http://schemas.openxmlformats.org/officeDocument/2006/relationships/image" Target="../media/image32.png"/><Relationship Id="rId12" Type="http://schemas.openxmlformats.org/officeDocument/2006/relationships/image" Target="../media/image28.png"/><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9.jpg"/><Relationship Id="rId4" Type="http://schemas.openxmlformats.org/officeDocument/2006/relationships/image" Target="../media/image8.png"/><Relationship Id="rId9" Type="http://schemas.openxmlformats.org/officeDocument/2006/relationships/image" Target="../media/image2.png"/><Relationship Id="rId15" Type="http://schemas.openxmlformats.org/officeDocument/2006/relationships/image" Target="../media/image30.png"/><Relationship Id="rId14" Type="http://schemas.openxmlformats.org/officeDocument/2006/relationships/image" Target="../media/image20.png"/><Relationship Id="rId17" Type="http://schemas.openxmlformats.org/officeDocument/2006/relationships/image" Target="../media/image36.png"/><Relationship Id="rId16" Type="http://schemas.openxmlformats.org/officeDocument/2006/relationships/image" Target="../media/image9.png"/><Relationship Id="rId5" Type="http://schemas.openxmlformats.org/officeDocument/2006/relationships/image" Target="../media/image3.png"/><Relationship Id="rId6" Type="http://schemas.openxmlformats.org/officeDocument/2006/relationships/image" Target="../media/image24.png"/><Relationship Id="rId7" Type="http://schemas.openxmlformats.org/officeDocument/2006/relationships/image" Target="../media/image6.png"/><Relationship Id="rId8" Type="http://schemas.openxmlformats.org/officeDocument/2006/relationships/image" Target="../media/image1.png"/></Relationships>
</file>

<file path=ppt/slides/_rels/slide4.xml.rels><?xml version="1.0" encoding="UTF-8" standalone="yes"?><Relationships xmlns="http://schemas.openxmlformats.org/package/2006/relationships"><Relationship Id="rId11" Type="http://schemas.openxmlformats.org/officeDocument/2006/relationships/image" Target="../media/image35.png"/><Relationship Id="rId10" Type="http://schemas.openxmlformats.org/officeDocument/2006/relationships/image" Target="../media/image41.png"/><Relationship Id="rId13" Type="http://schemas.openxmlformats.org/officeDocument/2006/relationships/image" Target="../media/image29.png"/><Relationship Id="rId12" Type="http://schemas.openxmlformats.org/officeDocument/2006/relationships/image" Target="../media/image26.png"/><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9.jpg"/><Relationship Id="rId4" Type="http://schemas.openxmlformats.org/officeDocument/2006/relationships/image" Target="../media/image8.png"/><Relationship Id="rId9" Type="http://schemas.openxmlformats.org/officeDocument/2006/relationships/image" Target="../media/image2.png"/><Relationship Id="rId15" Type="http://schemas.openxmlformats.org/officeDocument/2006/relationships/image" Target="../media/image30.png"/><Relationship Id="rId14" Type="http://schemas.openxmlformats.org/officeDocument/2006/relationships/image" Target="../media/image20.png"/><Relationship Id="rId16" Type="http://schemas.openxmlformats.org/officeDocument/2006/relationships/image" Target="../media/image39.png"/><Relationship Id="rId5" Type="http://schemas.openxmlformats.org/officeDocument/2006/relationships/image" Target="../media/image1.png"/><Relationship Id="rId6" Type="http://schemas.openxmlformats.org/officeDocument/2006/relationships/image" Target="../media/image31.png"/><Relationship Id="rId7" Type="http://schemas.openxmlformats.org/officeDocument/2006/relationships/image" Target="../media/image6.png"/><Relationship Id="rId8" Type="http://schemas.openxmlformats.org/officeDocument/2006/relationships/image" Target="../media/image3.png"/></Relationships>
</file>

<file path=ppt/slides/_rels/slide5.xml.rels><?xml version="1.0" encoding="UTF-8" standalone="yes"?><Relationships xmlns="http://schemas.openxmlformats.org/package/2006/relationships"><Relationship Id="rId11" Type="http://schemas.openxmlformats.org/officeDocument/2006/relationships/image" Target="../media/image37.png"/><Relationship Id="rId10" Type="http://schemas.openxmlformats.org/officeDocument/2006/relationships/image" Target="../media/image3.png"/><Relationship Id="rId13" Type="http://schemas.openxmlformats.org/officeDocument/2006/relationships/image" Target="../media/image40.png"/><Relationship Id="rId12" Type="http://schemas.openxmlformats.org/officeDocument/2006/relationships/image" Target="../media/image38.png"/><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9.jpg"/><Relationship Id="rId4" Type="http://schemas.openxmlformats.org/officeDocument/2006/relationships/image" Target="../media/image4.png"/><Relationship Id="rId9" Type="http://schemas.openxmlformats.org/officeDocument/2006/relationships/image" Target="../media/image20.png"/><Relationship Id="rId5" Type="http://schemas.openxmlformats.org/officeDocument/2006/relationships/image" Target="../media/image6.png"/><Relationship Id="rId6" Type="http://schemas.openxmlformats.org/officeDocument/2006/relationships/image" Target="../media/image1.png"/><Relationship Id="rId7" Type="http://schemas.openxmlformats.org/officeDocument/2006/relationships/image" Target="../media/image16.png"/><Relationship Id="rId8"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
          <p:cNvSpPr/>
          <p:nvPr/>
        </p:nvSpPr>
        <p:spPr>
          <a:xfrm rot="5400000">
            <a:off x="-1566000" y="1566000"/>
            <a:ext cx="10692000" cy="7560000"/>
          </a:xfrm>
          <a:custGeom>
            <a:rect b="b" l="l" r="r" t="t"/>
            <a:pathLst>
              <a:path extrusionOk="0" h="7560000" w="10692000">
                <a:moveTo>
                  <a:pt x="0" y="7560000"/>
                </a:moveTo>
                <a:lnTo>
                  <a:pt x="0" y="0"/>
                </a:lnTo>
                <a:lnTo>
                  <a:pt x="10692000" y="0"/>
                </a:lnTo>
                <a:lnTo>
                  <a:pt x="10692000" y="7560000"/>
                </a:lnTo>
                <a:lnTo>
                  <a:pt x="0" y="7560000"/>
                </a:lnTo>
                <a:close/>
              </a:path>
            </a:pathLst>
          </a:custGeom>
          <a:blipFill rotWithShape="1">
            <a:blip r:embed="rId3">
              <a:alphaModFix/>
            </a:blip>
            <a:stretch>
              <a:fillRect b="-3329" l="-5113" r="-6367" t="-2850"/>
            </a:stretch>
          </a:blipFill>
          <a:ln>
            <a:noFill/>
          </a:ln>
        </p:spPr>
      </p:sp>
      <p:sp>
        <p:nvSpPr>
          <p:cNvPr id="85" name="Google Shape;85;p1"/>
          <p:cNvSpPr/>
          <p:nvPr/>
        </p:nvSpPr>
        <p:spPr>
          <a:xfrm rot="-170812">
            <a:off x="264146" y="3268006"/>
            <a:ext cx="4587616" cy="3090906"/>
          </a:xfrm>
          <a:custGeom>
            <a:rect b="b" l="l" r="r" t="t"/>
            <a:pathLst>
              <a:path extrusionOk="0" h="3090906" w="4587616">
                <a:moveTo>
                  <a:pt x="0" y="0"/>
                </a:moveTo>
                <a:lnTo>
                  <a:pt x="4587616" y="0"/>
                </a:lnTo>
                <a:lnTo>
                  <a:pt x="4587616" y="3090906"/>
                </a:lnTo>
                <a:lnTo>
                  <a:pt x="0" y="3090906"/>
                </a:lnTo>
                <a:lnTo>
                  <a:pt x="0" y="0"/>
                </a:lnTo>
                <a:close/>
              </a:path>
            </a:pathLst>
          </a:custGeom>
          <a:blipFill rotWithShape="1">
            <a:blip r:embed="rId4">
              <a:alphaModFix/>
            </a:blip>
            <a:stretch>
              <a:fillRect b="0" l="0" r="0" t="0"/>
            </a:stretch>
          </a:blipFill>
          <a:ln>
            <a:noFill/>
          </a:ln>
        </p:spPr>
      </p:sp>
      <p:sp>
        <p:nvSpPr>
          <p:cNvPr id="86" name="Google Shape;86;p1"/>
          <p:cNvSpPr/>
          <p:nvPr/>
        </p:nvSpPr>
        <p:spPr>
          <a:xfrm rot="-5325097">
            <a:off x="4197629" y="3223524"/>
            <a:ext cx="3804154" cy="2482410"/>
          </a:xfrm>
          <a:custGeom>
            <a:rect b="b" l="l" r="r" t="t"/>
            <a:pathLst>
              <a:path extrusionOk="0" h="2481782" w="3683536">
                <a:moveTo>
                  <a:pt x="0" y="0"/>
                </a:moveTo>
                <a:lnTo>
                  <a:pt x="3683536" y="0"/>
                </a:lnTo>
                <a:lnTo>
                  <a:pt x="3683536" y="2481782"/>
                </a:lnTo>
                <a:lnTo>
                  <a:pt x="0" y="2481782"/>
                </a:lnTo>
                <a:lnTo>
                  <a:pt x="0" y="0"/>
                </a:lnTo>
                <a:close/>
              </a:path>
            </a:pathLst>
          </a:custGeom>
          <a:blipFill rotWithShape="1">
            <a:blip r:embed="rId5">
              <a:alphaModFix/>
            </a:blip>
            <a:stretch>
              <a:fillRect b="0" l="0" r="0" t="0"/>
            </a:stretch>
          </a:blipFill>
          <a:ln>
            <a:noFill/>
          </a:ln>
        </p:spPr>
      </p:sp>
      <p:grpSp>
        <p:nvGrpSpPr>
          <p:cNvPr id="87" name="Google Shape;87;p1"/>
          <p:cNvGrpSpPr/>
          <p:nvPr/>
        </p:nvGrpSpPr>
        <p:grpSpPr>
          <a:xfrm rot="-24602">
            <a:off x="201308" y="3172443"/>
            <a:ext cx="4633390" cy="3205247"/>
            <a:chOff x="0" y="-19050"/>
            <a:chExt cx="1609613" cy="1138318"/>
          </a:xfrm>
        </p:grpSpPr>
        <p:sp>
          <p:nvSpPr>
            <p:cNvPr id="88" name="Google Shape;88;p1"/>
            <p:cNvSpPr/>
            <p:nvPr/>
          </p:nvSpPr>
          <p:spPr>
            <a:xfrm>
              <a:off x="0" y="0"/>
              <a:ext cx="1609613" cy="1119268"/>
            </a:xfrm>
            <a:custGeom>
              <a:rect b="b" l="l" r="r" t="t"/>
              <a:pathLst>
                <a:path extrusionOk="0" h="1119268" w="1609613">
                  <a:moveTo>
                    <a:pt x="63778" y="0"/>
                  </a:moveTo>
                  <a:lnTo>
                    <a:pt x="1545836" y="0"/>
                  </a:lnTo>
                  <a:cubicBezTo>
                    <a:pt x="1562751" y="0"/>
                    <a:pt x="1578973" y="6719"/>
                    <a:pt x="1590933" y="18680"/>
                  </a:cubicBezTo>
                  <a:cubicBezTo>
                    <a:pt x="1602894" y="30641"/>
                    <a:pt x="1609613" y="46863"/>
                    <a:pt x="1609613" y="63778"/>
                  </a:cubicBezTo>
                  <a:lnTo>
                    <a:pt x="1609613" y="1055490"/>
                  </a:lnTo>
                  <a:cubicBezTo>
                    <a:pt x="1609613" y="1090713"/>
                    <a:pt x="1581059" y="1119268"/>
                    <a:pt x="1545836" y="1119268"/>
                  </a:cubicBezTo>
                  <a:lnTo>
                    <a:pt x="63778" y="1119268"/>
                  </a:lnTo>
                  <a:cubicBezTo>
                    <a:pt x="28554" y="1119268"/>
                    <a:pt x="0" y="1090713"/>
                    <a:pt x="0" y="1055490"/>
                  </a:cubicBezTo>
                  <a:lnTo>
                    <a:pt x="0" y="63778"/>
                  </a:lnTo>
                  <a:cubicBezTo>
                    <a:pt x="0" y="28554"/>
                    <a:pt x="28554" y="0"/>
                    <a:pt x="63778" y="0"/>
                  </a:cubicBezTo>
                  <a:close/>
                </a:path>
              </a:pathLst>
            </a:custGeom>
            <a:solidFill>
              <a:srgbClr val="000000">
                <a:alpha val="0"/>
              </a:srgbClr>
            </a:solidFill>
            <a:ln cap="rnd" cmpd="sng" w="43175">
              <a:solidFill>
                <a:srgbClr val="21211F"/>
              </a:solidFill>
              <a:prstDash val="solid"/>
              <a:round/>
              <a:headEnd len="sm" w="sm" type="none"/>
              <a:tailEnd len="sm" w="sm" type="none"/>
            </a:ln>
          </p:spPr>
          <p:txBody>
            <a:bodyPr anchorCtr="0" anchor="ctr" bIns="103575" lIns="103575" spcFirstLastPara="1" rIns="103575" wrap="square" tIns="103575">
              <a:noAutofit/>
            </a:bodyPr>
            <a:lstStyle/>
            <a:p>
              <a:pPr indent="0" lvl="0" marL="0" rtl="0" algn="l">
                <a:spcBef>
                  <a:spcPts val="0"/>
                </a:spcBef>
                <a:spcAft>
                  <a:spcPts val="0"/>
                </a:spcAft>
                <a:buNone/>
              </a:pPr>
              <a:r>
                <a:t/>
              </a:r>
              <a:endParaRPr/>
            </a:p>
          </p:txBody>
        </p:sp>
        <p:sp>
          <p:nvSpPr>
            <p:cNvPr id="89" name="Google Shape;89;p1"/>
            <p:cNvSpPr txBox="1"/>
            <p:nvPr/>
          </p:nvSpPr>
          <p:spPr>
            <a:xfrm>
              <a:off x="0" y="-19050"/>
              <a:ext cx="1609613" cy="1138318"/>
            </a:xfrm>
            <a:prstGeom prst="rect">
              <a:avLst/>
            </a:prstGeom>
            <a:noFill/>
            <a:ln>
              <a:noFill/>
            </a:ln>
          </p:spPr>
          <p:txBody>
            <a:bodyPr anchorCtr="0" anchor="ctr" bIns="57550" lIns="57550" spcFirstLastPara="1" rIns="57550" wrap="square" tIns="57550">
              <a:noAutofit/>
            </a:bodyPr>
            <a:lstStyle/>
            <a:p>
              <a:pPr indent="0" lvl="0" marL="0" marR="0" rtl="0" algn="l">
                <a:lnSpc>
                  <a:spcPct val="85500"/>
                </a:lnSpc>
                <a:spcBef>
                  <a:spcPts val="0"/>
                </a:spcBef>
                <a:spcAft>
                  <a:spcPts val="0"/>
                </a:spcAft>
                <a:buNone/>
              </a:pPr>
              <a:r>
                <a:t/>
              </a:r>
              <a:endParaRPr b="0" i="0" sz="2039" u="none" cap="none" strike="noStrike">
                <a:solidFill>
                  <a:schemeClr val="dk1"/>
                </a:solidFill>
                <a:latin typeface="Calibri"/>
                <a:ea typeface="Calibri"/>
                <a:cs typeface="Calibri"/>
                <a:sym typeface="Calibri"/>
              </a:endParaRPr>
            </a:p>
            <a:p>
              <a:pPr indent="0" lvl="0" marL="0" marR="0" rtl="0" algn="l">
                <a:lnSpc>
                  <a:spcPct val="85500"/>
                </a:lnSpc>
                <a:spcBef>
                  <a:spcPts val="0"/>
                </a:spcBef>
                <a:spcAft>
                  <a:spcPts val="0"/>
                </a:spcAft>
                <a:buNone/>
              </a:pPr>
              <a:r>
                <a:t/>
              </a:r>
              <a:endParaRPr b="0" i="0" sz="2039" u="none" cap="none" strike="noStrike">
                <a:solidFill>
                  <a:schemeClr val="dk1"/>
                </a:solidFill>
                <a:latin typeface="Calibri"/>
                <a:ea typeface="Calibri"/>
                <a:cs typeface="Calibri"/>
                <a:sym typeface="Calibri"/>
              </a:endParaRPr>
            </a:p>
            <a:p>
              <a:pPr indent="0" lvl="0" marL="0" marR="0" rtl="0" algn="l">
                <a:lnSpc>
                  <a:spcPct val="77722"/>
                </a:lnSpc>
                <a:spcBef>
                  <a:spcPts val="0"/>
                </a:spcBef>
                <a:spcAft>
                  <a:spcPts val="0"/>
                </a:spcAft>
                <a:buNone/>
              </a:pPr>
              <a:r>
                <a:t/>
              </a:r>
              <a:endParaRPr b="0" i="0" sz="2039" u="none" cap="none" strike="noStrike">
                <a:solidFill>
                  <a:schemeClr val="dk1"/>
                </a:solidFill>
                <a:latin typeface="Calibri"/>
                <a:ea typeface="Calibri"/>
                <a:cs typeface="Calibri"/>
                <a:sym typeface="Calibri"/>
              </a:endParaRPr>
            </a:p>
          </p:txBody>
        </p:sp>
      </p:grpSp>
      <p:grpSp>
        <p:nvGrpSpPr>
          <p:cNvPr id="90" name="Google Shape;90;p1"/>
          <p:cNvGrpSpPr/>
          <p:nvPr/>
        </p:nvGrpSpPr>
        <p:grpSpPr>
          <a:xfrm rot="-24763">
            <a:off x="249942" y="2324091"/>
            <a:ext cx="4536105" cy="973985"/>
            <a:chOff x="0" y="-28575"/>
            <a:chExt cx="1625627" cy="349052"/>
          </a:xfrm>
        </p:grpSpPr>
        <p:sp>
          <p:nvSpPr>
            <p:cNvPr id="91" name="Google Shape;91;p1"/>
            <p:cNvSpPr/>
            <p:nvPr/>
          </p:nvSpPr>
          <p:spPr>
            <a:xfrm>
              <a:off x="0" y="0"/>
              <a:ext cx="1625627" cy="320477"/>
            </a:xfrm>
            <a:custGeom>
              <a:rect b="b" l="l" r="r" t="t"/>
              <a:pathLst>
                <a:path extrusionOk="0" h="320477" w="1625627">
                  <a:moveTo>
                    <a:pt x="63150" y="0"/>
                  </a:moveTo>
                  <a:lnTo>
                    <a:pt x="1562478" y="0"/>
                  </a:lnTo>
                  <a:cubicBezTo>
                    <a:pt x="1579226" y="0"/>
                    <a:pt x="1595288" y="6653"/>
                    <a:pt x="1607131" y="18496"/>
                  </a:cubicBezTo>
                  <a:cubicBezTo>
                    <a:pt x="1618974" y="30339"/>
                    <a:pt x="1625627" y="46401"/>
                    <a:pt x="1625627" y="63150"/>
                  </a:cubicBezTo>
                  <a:lnTo>
                    <a:pt x="1625627" y="257328"/>
                  </a:lnTo>
                  <a:cubicBezTo>
                    <a:pt x="1625627" y="274076"/>
                    <a:pt x="1618974" y="290138"/>
                    <a:pt x="1607131" y="301981"/>
                  </a:cubicBezTo>
                  <a:cubicBezTo>
                    <a:pt x="1595288" y="313824"/>
                    <a:pt x="1579226" y="320477"/>
                    <a:pt x="1562478" y="320477"/>
                  </a:cubicBezTo>
                  <a:lnTo>
                    <a:pt x="63150" y="320477"/>
                  </a:lnTo>
                  <a:cubicBezTo>
                    <a:pt x="46401" y="320477"/>
                    <a:pt x="30339" y="313824"/>
                    <a:pt x="18496" y="301981"/>
                  </a:cubicBezTo>
                  <a:cubicBezTo>
                    <a:pt x="6653" y="290138"/>
                    <a:pt x="0" y="274076"/>
                    <a:pt x="0" y="257328"/>
                  </a:cubicBezTo>
                  <a:lnTo>
                    <a:pt x="0" y="63150"/>
                  </a:lnTo>
                  <a:cubicBezTo>
                    <a:pt x="0" y="46401"/>
                    <a:pt x="6653" y="30339"/>
                    <a:pt x="18496" y="18496"/>
                  </a:cubicBezTo>
                  <a:cubicBezTo>
                    <a:pt x="30339" y="6653"/>
                    <a:pt x="46401" y="0"/>
                    <a:pt x="63150" y="0"/>
                  </a:cubicBezTo>
                  <a:close/>
                </a:path>
              </a:pathLst>
            </a:custGeom>
            <a:solidFill>
              <a:srgbClr val="93538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p1"/>
            <p:cNvSpPr txBox="1"/>
            <p:nvPr/>
          </p:nvSpPr>
          <p:spPr>
            <a:xfrm>
              <a:off x="0" y="-28575"/>
              <a:ext cx="1625627" cy="349052"/>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3" name="Google Shape;93;p1"/>
          <p:cNvGrpSpPr/>
          <p:nvPr/>
        </p:nvGrpSpPr>
        <p:grpSpPr>
          <a:xfrm rot="102396">
            <a:off x="4940956" y="2878932"/>
            <a:ext cx="2251177" cy="3409115"/>
            <a:chOff x="0" y="-19050"/>
            <a:chExt cx="806776" cy="1427441"/>
          </a:xfrm>
        </p:grpSpPr>
        <p:sp>
          <p:nvSpPr>
            <p:cNvPr id="94" name="Google Shape;94;p1"/>
            <p:cNvSpPr/>
            <p:nvPr/>
          </p:nvSpPr>
          <p:spPr>
            <a:xfrm>
              <a:off x="0" y="0"/>
              <a:ext cx="806776" cy="1408391"/>
            </a:xfrm>
            <a:custGeom>
              <a:rect b="b" l="l" r="r" t="t"/>
              <a:pathLst>
                <a:path extrusionOk="0" h="1408391" w="806776">
                  <a:moveTo>
                    <a:pt x="127244" y="0"/>
                  </a:moveTo>
                  <a:lnTo>
                    <a:pt x="679531" y="0"/>
                  </a:lnTo>
                  <a:cubicBezTo>
                    <a:pt x="713279" y="0"/>
                    <a:pt x="745644" y="13406"/>
                    <a:pt x="769507" y="37269"/>
                  </a:cubicBezTo>
                  <a:cubicBezTo>
                    <a:pt x="793370" y="61132"/>
                    <a:pt x="806776" y="93497"/>
                    <a:pt x="806776" y="127244"/>
                  </a:cubicBezTo>
                  <a:lnTo>
                    <a:pt x="806776" y="1281147"/>
                  </a:lnTo>
                  <a:cubicBezTo>
                    <a:pt x="806776" y="1314894"/>
                    <a:pt x="793370" y="1347259"/>
                    <a:pt x="769507" y="1371122"/>
                  </a:cubicBezTo>
                  <a:cubicBezTo>
                    <a:pt x="745644" y="1394985"/>
                    <a:pt x="713279" y="1408391"/>
                    <a:pt x="679531" y="1408391"/>
                  </a:cubicBezTo>
                  <a:lnTo>
                    <a:pt x="127244" y="1408391"/>
                  </a:lnTo>
                  <a:cubicBezTo>
                    <a:pt x="93497" y="1408391"/>
                    <a:pt x="61132" y="1394985"/>
                    <a:pt x="37269" y="1371122"/>
                  </a:cubicBezTo>
                  <a:cubicBezTo>
                    <a:pt x="13406" y="1347259"/>
                    <a:pt x="0" y="1314894"/>
                    <a:pt x="0" y="1281147"/>
                  </a:cubicBezTo>
                  <a:lnTo>
                    <a:pt x="0" y="127244"/>
                  </a:lnTo>
                  <a:cubicBezTo>
                    <a:pt x="0" y="93497"/>
                    <a:pt x="13406" y="61132"/>
                    <a:pt x="37269" y="37269"/>
                  </a:cubicBezTo>
                  <a:cubicBezTo>
                    <a:pt x="61132" y="13406"/>
                    <a:pt x="93497" y="0"/>
                    <a:pt x="127244"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 name="Google Shape;95;p1"/>
            <p:cNvSpPr txBox="1"/>
            <p:nvPr/>
          </p:nvSpPr>
          <p:spPr>
            <a:xfrm>
              <a:off x="0" y="-19050"/>
              <a:ext cx="806776" cy="1427441"/>
            </a:xfrm>
            <a:prstGeom prst="rect">
              <a:avLst/>
            </a:prstGeom>
            <a:noFill/>
            <a:ln>
              <a:noFill/>
            </a:ln>
          </p:spPr>
          <p:txBody>
            <a:bodyPr anchorCtr="0" anchor="ctr" bIns="50800" lIns="50800" spcFirstLastPara="1" rIns="50800" wrap="square" tIns="50800">
              <a:noAutofit/>
            </a:bodyPr>
            <a:lstStyle/>
            <a:p>
              <a:pPr indent="0" lvl="0" marL="0" marR="0" rtl="0" algn="ctr">
                <a:lnSpc>
                  <a:spcPct val="93333"/>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77777"/>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77777"/>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011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a:p>
              <a:pPr indent="0" lvl="0" marL="0" marR="0" rtl="0" algn="l">
                <a:lnSpc>
                  <a:spcPct val="140000"/>
                </a:lnSpc>
                <a:spcBef>
                  <a:spcPts val="0"/>
                </a:spcBef>
                <a:spcAft>
                  <a:spcPts val="0"/>
                </a:spcAft>
                <a:buNone/>
              </a:pPr>
              <a:r>
                <a:rPr b="0" i="0" lang="en-US" sz="1000" u="none" cap="none" strike="noStrike">
                  <a:solidFill>
                    <a:srgbClr val="21211F"/>
                  </a:solidFill>
                  <a:latin typeface="Arial"/>
                  <a:ea typeface="Arial"/>
                  <a:cs typeface="Arial"/>
                  <a:sym typeface="Arial"/>
                </a:rPr>
                <a:t>.</a:t>
              </a:r>
              <a:endParaRPr/>
            </a:p>
            <a:p>
              <a:pPr indent="0" lvl="0" marL="0" marR="0" rtl="0" algn="ctr">
                <a:lnSpc>
                  <a:spcPct val="140000"/>
                </a:lnSpc>
                <a:spcBef>
                  <a:spcPts val="0"/>
                </a:spcBef>
                <a:spcAft>
                  <a:spcPts val="0"/>
                </a:spcAft>
                <a:buNone/>
              </a:pPr>
              <a:r>
                <a:t/>
              </a:r>
              <a:endParaRPr b="0" i="0" sz="1000" u="none" cap="none" strike="noStrike">
                <a:solidFill>
                  <a:srgbClr val="21211F"/>
                </a:solidFill>
                <a:latin typeface="Arial"/>
                <a:ea typeface="Arial"/>
                <a:cs typeface="Arial"/>
                <a:sym typeface="Arial"/>
              </a:endParaRPr>
            </a:p>
            <a:p>
              <a:pPr indent="0" lvl="0" marL="0" marR="0" rtl="0" algn="ctr">
                <a:lnSpc>
                  <a:spcPct val="140000"/>
                </a:lnSpc>
                <a:spcBef>
                  <a:spcPts val="0"/>
                </a:spcBef>
                <a:spcAft>
                  <a:spcPts val="0"/>
                </a:spcAft>
                <a:buNone/>
              </a:pPr>
              <a:r>
                <a:rPr lang="en-US" sz="1100">
                  <a:solidFill>
                    <a:srgbClr val="21211F"/>
                  </a:solidFill>
                  <a:latin typeface="Playwrite GB J"/>
                  <a:ea typeface="Playwrite GB J"/>
                  <a:cs typeface="Playwrite GB J"/>
                  <a:sym typeface="Playwrite GB J"/>
                </a:rPr>
                <a:t>During this half term, the pupils will be learning about the process of digestion. They will explain the parts of the digestive system, understand what a balanced diet is and what different nutrients they require. After digestion, the pupils will learn all about the benefits and harmfulness of drugs on the body.</a:t>
              </a:r>
              <a:endParaRPr i="0" sz="1100" u="none" cap="none" strike="noStrike">
                <a:solidFill>
                  <a:srgbClr val="21211F"/>
                </a:solidFill>
                <a:latin typeface="Playwrite GB J"/>
                <a:ea typeface="Playwrite GB J"/>
                <a:cs typeface="Playwrite GB J"/>
                <a:sym typeface="Playwrite GB J"/>
              </a:endParaRPr>
            </a:p>
            <a:p>
              <a:pPr indent="0" lvl="0" marL="0" marR="0" rtl="0" algn="ctr">
                <a:lnSpc>
                  <a:spcPct val="140000"/>
                </a:lnSpc>
                <a:spcBef>
                  <a:spcPts val="0"/>
                </a:spcBef>
                <a:spcAft>
                  <a:spcPts val="0"/>
                </a:spcAft>
                <a:buNone/>
              </a:pPr>
              <a:r>
                <a:t/>
              </a:r>
              <a:endParaRPr b="0" i="0" sz="1000" u="none" cap="none" strike="noStrike">
                <a:solidFill>
                  <a:srgbClr val="21211F"/>
                </a:solidFill>
                <a:latin typeface="Arial"/>
                <a:ea typeface="Arial"/>
                <a:cs typeface="Arial"/>
                <a:sym typeface="Arial"/>
              </a:endParaRPr>
            </a:p>
            <a:p>
              <a:pPr indent="0" lvl="0" marL="0" marR="0" rtl="0" algn="ctr">
                <a:lnSpc>
                  <a:spcPct val="140000"/>
                </a:lnSpc>
                <a:spcBef>
                  <a:spcPts val="0"/>
                </a:spcBef>
                <a:spcAft>
                  <a:spcPts val="0"/>
                </a:spcAft>
                <a:buNone/>
              </a:pPr>
              <a:r>
                <a:t/>
              </a:r>
              <a:endParaRPr b="0" i="0" sz="1000" u="none" cap="none" strike="noStrike">
                <a:solidFill>
                  <a:srgbClr val="21211F"/>
                </a:solidFill>
                <a:latin typeface="Arial"/>
                <a:ea typeface="Arial"/>
                <a:cs typeface="Arial"/>
                <a:sym typeface="Arial"/>
              </a:endParaRPr>
            </a:p>
            <a:p>
              <a:pPr indent="0" lvl="0" marL="0" marR="0" rtl="0" algn="ctr">
                <a:lnSpc>
                  <a:spcPct val="168000"/>
                </a:lnSpc>
                <a:spcBef>
                  <a:spcPts val="0"/>
                </a:spcBef>
                <a:spcAft>
                  <a:spcPts val="0"/>
                </a:spcAft>
                <a:buNone/>
              </a:pPr>
              <a:r>
                <a:t/>
              </a:r>
              <a:endParaRPr b="0" i="0" sz="1000" u="none" cap="none" strike="noStrike">
                <a:solidFill>
                  <a:srgbClr val="21211F"/>
                </a:solidFill>
                <a:latin typeface="Arial"/>
                <a:ea typeface="Arial"/>
                <a:cs typeface="Arial"/>
                <a:sym typeface="Arial"/>
              </a:endParaRPr>
            </a:p>
            <a:p>
              <a:pPr indent="0" lvl="0" marL="0" marR="0" rtl="0" algn="ctr">
                <a:lnSpc>
                  <a:spcPct val="168000"/>
                </a:lnSpc>
                <a:spcBef>
                  <a:spcPts val="0"/>
                </a:spcBef>
                <a:spcAft>
                  <a:spcPts val="0"/>
                </a:spcAft>
                <a:buNone/>
              </a:pPr>
              <a:r>
                <a:t/>
              </a:r>
              <a:endParaRPr b="0" i="0" sz="1000" u="none" cap="none" strike="noStrike">
                <a:solidFill>
                  <a:srgbClr val="21211F"/>
                </a:solidFill>
                <a:latin typeface="Arial"/>
                <a:ea typeface="Arial"/>
                <a:cs typeface="Arial"/>
                <a:sym typeface="Arial"/>
              </a:endParaRPr>
            </a:p>
            <a:p>
              <a:pPr indent="0" lvl="0" marL="0" marR="0" rtl="0" algn="ctr">
                <a:lnSpc>
                  <a:spcPct val="168000"/>
                </a:lnSpc>
                <a:spcBef>
                  <a:spcPts val="0"/>
                </a:spcBef>
                <a:spcAft>
                  <a:spcPts val="0"/>
                </a:spcAft>
                <a:buNone/>
              </a:pPr>
              <a:r>
                <a:t/>
              </a:r>
              <a:endParaRPr b="0" i="0" sz="1000" u="none" cap="none" strike="noStrike">
                <a:solidFill>
                  <a:srgbClr val="21211F"/>
                </a:solidFill>
                <a:latin typeface="Arial"/>
                <a:ea typeface="Arial"/>
                <a:cs typeface="Arial"/>
                <a:sym typeface="Arial"/>
              </a:endParaRPr>
            </a:p>
          </p:txBody>
        </p:sp>
      </p:grpSp>
      <p:grpSp>
        <p:nvGrpSpPr>
          <p:cNvPr id="96" name="Google Shape;96;p1"/>
          <p:cNvGrpSpPr/>
          <p:nvPr/>
        </p:nvGrpSpPr>
        <p:grpSpPr>
          <a:xfrm rot="102642">
            <a:off x="5033517" y="2340220"/>
            <a:ext cx="2191795" cy="1248129"/>
            <a:chOff x="0" y="-28575"/>
            <a:chExt cx="785493" cy="447303"/>
          </a:xfrm>
        </p:grpSpPr>
        <p:sp>
          <p:nvSpPr>
            <p:cNvPr id="97" name="Google Shape;97;p1"/>
            <p:cNvSpPr/>
            <p:nvPr/>
          </p:nvSpPr>
          <p:spPr>
            <a:xfrm>
              <a:off x="0" y="0"/>
              <a:ext cx="785493" cy="418728"/>
            </a:xfrm>
            <a:custGeom>
              <a:rect b="b" l="l" r="r" t="t"/>
              <a:pathLst>
                <a:path extrusionOk="0" h="418728" w="785493">
                  <a:moveTo>
                    <a:pt x="130692" y="0"/>
                  </a:moveTo>
                  <a:lnTo>
                    <a:pt x="654801" y="0"/>
                  </a:lnTo>
                  <a:cubicBezTo>
                    <a:pt x="689463" y="0"/>
                    <a:pt x="722705" y="13769"/>
                    <a:pt x="747214" y="38279"/>
                  </a:cubicBezTo>
                  <a:cubicBezTo>
                    <a:pt x="771724" y="62788"/>
                    <a:pt x="785493" y="96030"/>
                    <a:pt x="785493" y="130692"/>
                  </a:cubicBezTo>
                  <a:lnTo>
                    <a:pt x="785493" y="288036"/>
                  </a:lnTo>
                  <a:cubicBezTo>
                    <a:pt x="785493" y="360215"/>
                    <a:pt x="726980" y="418728"/>
                    <a:pt x="654801" y="418728"/>
                  </a:cubicBezTo>
                  <a:lnTo>
                    <a:pt x="130692" y="418728"/>
                  </a:lnTo>
                  <a:cubicBezTo>
                    <a:pt x="96030" y="418728"/>
                    <a:pt x="62788" y="404958"/>
                    <a:pt x="38279" y="380449"/>
                  </a:cubicBezTo>
                  <a:cubicBezTo>
                    <a:pt x="13769" y="355939"/>
                    <a:pt x="0" y="322697"/>
                    <a:pt x="0" y="288036"/>
                  </a:cubicBezTo>
                  <a:lnTo>
                    <a:pt x="0" y="130692"/>
                  </a:lnTo>
                  <a:cubicBezTo>
                    <a:pt x="0" y="58513"/>
                    <a:pt x="58513" y="0"/>
                    <a:pt x="130692" y="0"/>
                  </a:cubicBezTo>
                  <a:close/>
                </a:path>
              </a:pathLst>
            </a:custGeom>
            <a:solidFill>
              <a:srgbClr val="93538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 name="Google Shape;98;p1"/>
            <p:cNvSpPr txBox="1"/>
            <p:nvPr/>
          </p:nvSpPr>
          <p:spPr>
            <a:xfrm>
              <a:off x="0" y="-28575"/>
              <a:ext cx="785493" cy="447303"/>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99" name="Google Shape;99;p1"/>
          <p:cNvSpPr/>
          <p:nvPr/>
        </p:nvSpPr>
        <p:spPr>
          <a:xfrm rot="10800000">
            <a:off x="2593063" y="7422408"/>
            <a:ext cx="4659225" cy="3139153"/>
          </a:xfrm>
          <a:custGeom>
            <a:rect b="b" l="l" r="r" t="t"/>
            <a:pathLst>
              <a:path extrusionOk="0" h="3139153" w="4659225">
                <a:moveTo>
                  <a:pt x="0" y="0"/>
                </a:moveTo>
                <a:lnTo>
                  <a:pt x="4659225" y="0"/>
                </a:lnTo>
                <a:lnTo>
                  <a:pt x="4659225" y="3139153"/>
                </a:lnTo>
                <a:lnTo>
                  <a:pt x="0" y="3139153"/>
                </a:lnTo>
                <a:lnTo>
                  <a:pt x="0" y="0"/>
                </a:lnTo>
                <a:close/>
              </a:path>
            </a:pathLst>
          </a:custGeom>
          <a:blipFill rotWithShape="1">
            <a:blip r:embed="rId6">
              <a:alphaModFix/>
            </a:blip>
            <a:stretch>
              <a:fillRect b="0" l="0" r="0" t="0"/>
            </a:stretch>
          </a:blipFill>
          <a:ln>
            <a:noFill/>
          </a:ln>
        </p:spPr>
      </p:sp>
      <p:sp>
        <p:nvSpPr>
          <p:cNvPr id="100" name="Google Shape;100;p1"/>
          <p:cNvSpPr/>
          <p:nvPr/>
        </p:nvSpPr>
        <p:spPr>
          <a:xfrm rot="68746">
            <a:off x="2069558" y="6399531"/>
            <a:ext cx="538030" cy="774144"/>
          </a:xfrm>
          <a:custGeom>
            <a:rect b="b" l="l" r="r" t="t"/>
            <a:pathLst>
              <a:path extrusionOk="0" h="773989" w="537922">
                <a:moveTo>
                  <a:pt x="0" y="0"/>
                </a:moveTo>
                <a:lnTo>
                  <a:pt x="537922" y="0"/>
                </a:lnTo>
                <a:lnTo>
                  <a:pt x="537922" y="773989"/>
                </a:lnTo>
                <a:lnTo>
                  <a:pt x="0" y="773989"/>
                </a:lnTo>
                <a:lnTo>
                  <a:pt x="0" y="0"/>
                </a:lnTo>
                <a:close/>
              </a:path>
            </a:pathLst>
          </a:custGeom>
          <a:blipFill rotWithShape="1">
            <a:blip r:embed="rId7">
              <a:alphaModFix/>
            </a:blip>
            <a:stretch>
              <a:fillRect b="0" l="0" r="0" t="0"/>
            </a:stretch>
          </a:blipFill>
          <a:ln>
            <a:noFill/>
          </a:ln>
        </p:spPr>
      </p:sp>
      <p:sp>
        <p:nvSpPr>
          <p:cNvPr id="101" name="Google Shape;101;p1"/>
          <p:cNvSpPr/>
          <p:nvPr/>
        </p:nvSpPr>
        <p:spPr>
          <a:xfrm rot="5400000">
            <a:off x="3140336" y="-3505919"/>
            <a:ext cx="1279328" cy="6779774"/>
          </a:xfrm>
          <a:custGeom>
            <a:rect b="b" l="l" r="r" t="t"/>
            <a:pathLst>
              <a:path extrusionOk="0" h="6779774" w="1279328">
                <a:moveTo>
                  <a:pt x="0" y="0"/>
                </a:moveTo>
                <a:lnTo>
                  <a:pt x="1279328" y="0"/>
                </a:lnTo>
                <a:lnTo>
                  <a:pt x="1279328" y="6779774"/>
                </a:lnTo>
                <a:lnTo>
                  <a:pt x="0" y="6779774"/>
                </a:lnTo>
                <a:lnTo>
                  <a:pt x="0" y="0"/>
                </a:lnTo>
                <a:close/>
              </a:path>
            </a:pathLst>
          </a:custGeom>
          <a:blipFill rotWithShape="1">
            <a:blip r:embed="rId8">
              <a:alphaModFix/>
            </a:blip>
            <a:stretch>
              <a:fillRect b="0" l="0" r="0" t="-101276"/>
            </a:stretch>
          </a:blipFill>
          <a:ln>
            <a:noFill/>
          </a:ln>
        </p:spPr>
      </p:sp>
      <p:grpSp>
        <p:nvGrpSpPr>
          <p:cNvPr id="102" name="Google Shape;102;p1"/>
          <p:cNvGrpSpPr/>
          <p:nvPr/>
        </p:nvGrpSpPr>
        <p:grpSpPr>
          <a:xfrm rot="-24753">
            <a:off x="2869081" y="7403254"/>
            <a:ext cx="4107188" cy="3125739"/>
            <a:chOff x="0" y="-19050"/>
            <a:chExt cx="1471923" cy="1120194"/>
          </a:xfrm>
        </p:grpSpPr>
        <p:sp>
          <p:nvSpPr>
            <p:cNvPr id="103" name="Google Shape;103;p1"/>
            <p:cNvSpPr/>
            <p:nvPr/>
          </p:nvSpPr>
          <p:spPr>
            <a:xfrm>
              <a:off x="0" y="0"/>
              <a:ext cx="1471923" cy="1101144"/>
            </a:xfrm>
            <a:custGeom>
              <a:rect b="b" l="l" r="r" t="t"/>
              <a:pathLst>
                <a:path extrusionOk="0" h="1101144" w="1471923">
                  <a:moveTo>
                    <a:pt x="69744" y="0"/>
                  </a:moveTo>
                  <a:lnTo>
                    <a:pt x="1402180" y="0"/>
                  </a:lnTo>
                  <a:cubicBezTo>
                    <a:pt x="1420677" y="0"/>
                    <a:pt x="1438416" y="7348"/>
                    <a:pt x="1451496" y="20427"/>
                  </a:cubicBezTo>
                  <a:cubicBezTo>
                    <a:pt x="1464575" y="33507"/>
                    <a:pt x="1471923" y="51247"/>
                    <a:pt x="1471923" y="69744"/>
                  </a:cubicBezTo>
                  <a:lnTo>
                    <a:pt x="1471923" y="1031401"/>
                  </a:lnTo>
                  <a:cubicBezTo>
                    <a:pt x="1471923" y="1049898"/>
                    <a:pt x="1464575" y="1067637"/>
                    <a:pt x="1451496" y="1080717"/>
                  </a:cubicBezTo>
                  <a:cubicBezTo>
                    <a:pt x="1438416" y="1093796"/>
                    <a:pt x="1420677" y="1101144"/>
                    <a:pt x="1402180" y="1101144"/>
                  </a:cubicBezTo>
                  <a:lnTo>
                    <a:pt x="69744" y="1101144"/>
                  </a:lnTo>
                  <a:cubicBezTo>
                    <a:pt x="51247" y="1101144"/>
                    <a:pt x="33507" y="1093796"/>
                    <a:pt x="20427" y="1080717"/>
                  </a:cubicBezTo>
                  <a:cubicBezTo>
                    <a:pt x="7348" y="1067637"/>
                    <a:pt x="0" y="1049898"/>
                    <a:pt x="0" y="1031401"/>
                  </a:cubicBezTo>
                  <a:lnTo>
                    <a:pt x="0" y="69744"/>
                  </a:lnTo>
                  <a:cubicBezTo>
                    <a:pt x="0" y="51247"/>
                    <a:pt x="7348" y="33507"/>
                    <a:pt x="20427" y="20427"/>
                  </a:cubicBezTo>
                  <a:cubicBezTo>
                    <a:pt x="33507" y="7348"/>
                    <a:pt x="51247" y="0"/>
                    <a:pt x="69744"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1"/>
            <p:cNvSpPr txBox="1"/>
            <p:nvPr/>
          </p:nvSpPr>
          <p:spPr>
            <a:xfrm>
              <a:off x="0" y="-19050"/>
              <a:ext cx="1471923" cy="1120194"/>
            </a:xfrm>
            <a:prstGeom prst="rect">
              <a:avLst/>
            </a:prstGeom>
            <a:noFill/>
            <a:ln>
              <a:noFill/>
            </a:ln>
          </p:spPr>
          <p:txBody>
            <a:bodyPr anchorCtr="0" anchor="ctr" bIns="50800" lIns="50800" spcFirstLastPara="1" rIns="50800" wrap="square" tIns="50800">
              <a:noAutofit/>
            </a:bodyPr>
            <a:lstStyle/>
            <a:p>
              <a:pPr indent="0" lvl="0" marL="0" rtl="0" algn="l">
                <a:lnSpc>
                  <a:spcPct val="115000"/>
                </a:lnSpc>
                <a:spcBef>
                  <a:spcPts val="1200"/>
                </a:spcBef>
                <a:spcAft>
                  <a:spcPts val="0"/>
                </a:spcAft>
                <a:buSzPts val="1100"/>
                <a:buNone/>
              </a:pPr>
              <a:r>
                <a:t/>
              </a:r>
              <a:endParaRPr sz="1200">
                <a:solidFill>
                  <a:srgbClr val="21211F"/>
                </a:solidFill>
                <a:latin typeface="Playwrite GB J ExtraLight"/>
                <a:ea typeface="Playwrite GB J ExtraLight"/>
                <a:cs typeface="Playwrite GB J ExtraLight"/>
                <a:sym typeface="Playwrite GB J ExtraLight"/>
              </a:endParaRPr>
            </a:p>
            <a:p>
              <a:pPr indent="0" lvl="0" marL="0" rtl="0" algn="l">
                <a:lnSpc>
                  <a:spcPct val="115000"/>
                </a:lnSpc>
                <a:spcBef>
                  <a:spcPts val="1200"/>
                </a:spcBef>
                <a:spcAft>
                  <a:spcPts val="0"/>
                </a:spcAft>
                <a:buSzPts val="1100"/>
                <a:buNone/>
              </a:pPr>
              <a:r>
                <a:t/>
              </a:r>
              <a:endParaRPr sz="1200">
                <a:solidFill>
                  <a:srgbClr val="21211F"/>
                </a:solidFill>
                <a:latin typeface="Playwrite GB J ExtraLight"/>
                <a:ea typeface="Playwrite GB J ExtraLight"/>
                <a:cs typeface="Playwrite GB J ExtraLight"/>
                <a:sym typeface="Playwrite GB J ExtraLight"/>
              </a:endParaRPr>
            </a:p>
            <a:p>
              <a:pPr indent="0" lvl="0" marL="0" rtl="0" algn="l">
                <a:lnSpc>
                  <a:spcPct val="115000"/>
                </a:lnSpc>
                <a:spcBef>
                  <a:spcPts val="1200"/>
                </a:spcBef>
                <a:spcAft>
                  <a:spcPts val="0"/>
                </a:spcAft>
                <a:buSzPts val="1100"/>
                <a:buNone/>
              </a:pPr>
              <a:r>
                <a:t/>
              </a:r>
              <a:endParaRPr sz="1200">
                <a:solidFill>
                  <a:srgbClr val="21211F"/>
                </a:solidFill>
                <a:latin typeface="Playwrite GB J ExtraLight"/>
                <a:ea typeface="Playwrite GB J ExtraLight"/>
                <a:cs typeface="Playwrite GB J ExtraLight"/>
                <a:sym typeface="Playwrite GB J ExtraLight"/>
              </a:endParaRPr>
            </a:p>
            <a:p>
              <a:pPr indent="0" lvl="0" marL="0" rtl="0" algn="l">
                <a:lnSpc>
                  <a:spcPct val="115000"/>
                </a:lnSpc>
                <a:spcBef>
                  <a:spcPts val="1200"/>
                </a:spcBef>
                <a:spcAft>
                  <a:spcPts val="0"/>
                </a:spcAft>
                <a:buSzPts val="1100"/>
                <a:buNone/>
              </a:pPr>
              <a:r>
                <a:rPr lang="en-US" sz="1200">
                  <a:solidFill>
                    <a:srgbClr val="21211F"/>
                  </a:solidFill>
                  <a:latin typeface="Playwrite GB J ExtraLight"/>
                  <a:ea typeface="Playwrite GB J ExtraLight"/>
                  <a:cs typeface="Playwrite GB J ExtraLight"/>
                  <a:sym typeface="Playwrite GB J ExtraLight"/>
                </a:rPr>
                <a:t>The pupils are nearing the end of their study of Charles Dickens’s A Christmas Carol and will soon be exploring the topic ‘Speeches of Power and Protest’. This unit provides them with the opportunity to explore influential speeches by significant figures including Martin Luther King, Malala Yousafzai,  Nelson Mandela, Emmeline Pankhurst and Emma Watson, to name but a few! Along the way, they will build upon their analytical skills to examine these speeches in detail, and they will also have the opportunity to compose their own powerful speeches.</a:t>
              </a:r>
              <a:endParaRPr sz="1900">
                <a:solidFill>
                  <a:schemeClr val="dk1"/>
                </a:solidFill>
                <a:latin typeface="Playwrite GB J ExtraLight"/>
                <a:ea typeface="Playwrite GB J ExtraLight"/>
                <a:cs typeface="Playwrite GB J ExtraLight"/>
                <a:sym typeface="Playwrite GB J ExtraLight"/>
              </a:endParaRPr>
            </a:p>
            <a:p>
              <a:pPr indent="0" lvl="0" marL="0" marR="0" rtl="0" algn="l">
                <a:lnSpc>
                  <a:spcPct val="115000"/>
                </a:lnSpc>
                <a:spcBef>
                  <a:spcPts val="1200"/>
                </a:spcBef>
                <a:spcAft>
                  <a:spcPts val="0"/>
                </a:spcAft>
                <a:buNone/>
              </a:pPr>
              <a:r>
                <a:t/>
              </a:r>
              <a:endParaRPr i="0" sz="1900" u="none" cap="none" strike="noStrike">
                <a:solidFill>
                  <a:schemeClr val="dk1"/>
                </a:solidFill>
                <a:latin typeface="Playwrite GB J ExtraLight"/>
                <a:ea typeface="Playwrite GB J ExtraLight"/>
                <a:cs typeface="Playwrite GB J ExtraLight"/>
                <a:sym typeface="Playwrite GB J ExtraLight"/>
              </a:endParaRPr>
            </a:p>
            <a:p>
              <a:pPr indent="0" lvl="0" marL="0" marR="0" rtl="0" algn="l">
                <a:lnSpc>
                  <a:spcPct val="115000"/>
                </a:lnSpc>
                <a:spcBef>
                  <a:spcPts val="0"/>
                </a:spcBef>
                <a:spcAft>
                  <a:spcPts val="0"/>
                </a:spcAft>
                <a:buNone/>
              </a:pPr>
              <a:r>
                <a:t/>
              </a:r>
              <a:endParaRPr i="0" sz="1900" u="none" cap="none" strike="noStrike">
                <a:solidFill>
                  <a:schemeClr val="dk1"/>
                </a:solidFill>
                <a:latin typeface="Playwrite GB J ExtraLight"/>
                <a:ea typeface="Playwrite GB J ExtraLight"/>
                <a:cs typeface="Playwrite GB J ExtraLight"/>
                <a:sym typeface="Playwrite GB J ExtraLight"/>
              </a:endParaRPr>
            </a:p>
          </p:txBody>
        </p:sp>
      </p:grpSp>
      <p:sp>
        <p:nvSpPr>
          <p:cNvPr id="105" name="Google Shape;105;p1"/>
          <p:cNvSpPr/>
          <p:nvPr/>
        </p:nvSpPr>
        <p:spPr>
          <a:xfrm>
            <a:off x="558824" y="723682"/>
            <a:ext cx="994426" cy="1056104"/>
          </a:xfrm>
          <a:custGeom>
            <a:rect b="b" l="l" r="r" t="t"/>
            <a:pathLst>
              <a:path extrusionOk="0" h="1056104" w="994426">
                <a:moveTo>
                  <a:pt x="0" y="0"/>
                </a:moveTo>
                <a:lnTo>
                  <a:pt x="994426" y="0"/>
                </a:lnTo>
                <a:lnTo>
                  <a:pt x="994426" y="1056104"/>
                </a:lnTo>
                <a:lnTo>
                  <a:pt x="0" y="1056104"/>
                </a:lnTo>
                <a:lnTo>
                  <a:pt x="0" y="0"/>
                </a:lnTo>
                <a:close/>
              </a:path>
            </a:pathLst>
          </a:custGeom>
          <a:blipFill rotWithShape="1">
            <a:blip r:embed="rId9">
              <a:alphaModFix/>
            </a:blip>
            <a:stretch>
              <a:fillRect b="0" l="0" r="0" t="0"/>
            </a:stretch>
          </a:blipFill>
          <a:ln>
            <a:noFill/>
          </a:ln>
        </p:spPr>
      </p:sp>
      <p:sp>
        <p:nvSpPr>
          <p:cNvPr id="106" name="Google Shape;106;p1"/>
          <p:cNvSpPr/>
          <p:nvPr/>
        </p:nvSpPr>
        <p:spPr>
          <a:xfrm>
            <a:off x="591406" y="6981306"/>
            <a:ext cx="2266857" cy="1824820"/>
          </a:xfrm>
          <a:custGeom>
            <a:rect b="b" l="l" r="r" t="t"/>
            <a:pathLst>
              <a:path extrusionOk="0" h="1824820" w="2266857">
                <a:moveTo>
                  <a:pt x="0" y="0"/>
                </a:moveTo>
                <a:lnTo>
                  <a:pt x="2266857" y="0"/>
                </a:lnTo>
                <a:lnTo>
                  <a:pt x="2266857" y="1824820"/>
                </a:lnTo>
                <a:lnTo>
                  <a:pt x="0" y="1824820"/>
                </a:lnTo>
                <a:lnTo>
                  <a:pt x="0" y="0"/>
                </a:lnTo>
                <a:close/>
              </a:path>
            </a:pathLst>
          </a:custGeom>
          <a:blipFill rotWithShape="1">
            <a:blip r:embed="rId10">
              <a:alphaModFix/>
            </a:blip>
            <a:stretch>
              <a:fillRect b="0" l="0" r="0" t="0"/>
            </a:stretch>
          </a:blipFill>
          <a:ln>
            <a:noFill/>
          </a:ln>
        </p:spPr>
      </p:sp>
      <p:sp>
        <p:nvSpPr>
          <p:cNvPr id="107" name="Google Shape;107;p1"/>
          <p:cNvSpPr/>
          <p:nvPr/>
        </p:nvSpPr>
        <p:spPr>
          <a:xfrm>
            <a:off x="390113" y="9535743"/>
            <a:ext cx="822094" cy="800514"/>
          </a:xfrm>
          <a:custGeom>
            <a:rect b="b" l="l" r="r" t="t"/>
            <a:pathLst>
              <a:path extrusionOk="0" h="800514" w="822094">
                <a:moveTo>
                  <a:pt x="0" y="0"/>
                </a:moveTo>
                <a:lnTo>
                  <a:pt x="822094" y="0"/>
                </a:lnTo>
                <a:lnTo>
                  <a:pt x="822094" y="800514"/>
                </a:lnTo>
                <a:lnTo>
                  <a:pt x="0" y="800514"/>
                </a:lnTo>
                <a:lnTo>
                  <a:pt x="0" y="0"/>
                </a:lnTo>
                <a:close/>
              </a:path>
            </a:pathLst>
          </a:custGeom>
          <a:blipFill rotWithShape="1">
            <a:blip r:embed="rId11">
              <a:alphaModFix/>
            </a:blip>
            <a:stretch>
              <a:fillRect b="0" l="0" r="0" t="0"/>
            </a:stretch>
          </a:blipFill>
          <a:ln>
            <a:noFill/>
          </a:ln>
        </p:spPr>
      </p:sp>
      <p:sp>
        <p:nvSpPr>
          <p:cNvPr id="108" name="Google Shape;108;p1"/>
          <p:cNvSpPr txBox="1"/>
          <p:nvPr/>
        </p:nvSpPr>
        <p:spPr>
          <a:xfrm>
            <a:off x="1212200" y="1702674"/>
            <a:ext cx="6216900" cy="443400"/>
          </a:xfrm>
          <a:prstGeom prst="rect">
            <a:avLst/>
          </a:prstGeom>
          <a:noFill/>
          <a:ln>
            <a:noFill/>
          </a:ln>
        </p:spPr>
        <p:txBody>
          <a:bodyPr anchorCtr="0" anchor="t" bIns="0" lIns="0" spcFirstLastPara="1" rIns="0" wrap="square" tIns="0">
            <a:spAutoFit/>
          </a:bodyPr>
          <a:lstStyle/>
          <a:p>
            <a:pPr indent="0" lvl="0" marL="0" marR="0" rtl="0" algn="ctr">
              <a:lnSpc>
                <a:spcPct val="90000"/>
              </a:lnSpc>
              <a:spcBef>
                <a:spcPts val="0"/>
              </a:spcBef>
              <a:spcAft>
                <a:spcPts val="0"/>
              </a:spcAft>
              <a:buNone/>
            </a:pPr>
            <a:r>
              <a:rPr i="0" lang="en-US" sz="3200" u="none" cap="none" strike="noStrike">
                <a:solidFill>
                  <a:srgbClr val="935387"/>
                </a:solidFill>
                <a:latin typeface="Just Another Hand"/>
                <a:ea typeface="Just Another Hand"/>
                <a:cs typeface="Just Another Hand"/>
                <a:sym typeface="Just Another Hand"/>
              </a:rPr>
              <a:t>CURRICULUM NEWSLETTER</a:t>
            </a:r>
            <a:endParaRPr>
              <a:latin typeface="Just Another Hand"/>
              <a:ea typeface="Just Another Hand"/>
              <a:cs typeface="Just Another Hand"/>
              <a:sym typeface="Just Another Hand"/>
            </a:endParaRPr>
          </a:p>
        </p:txBody>
      </p:sp>
      <p:sp>
        <p:nvSpPr>
          <p:cNvPr id="109" name="Google Shape;109;p1"/>
          <p:cNvSpPr txBox="1"/>
          <p:nvPr/>
        </p:nvSpPr>
        <p:spPr>
          <a:xfrm>
            <a:off x="1841770" y="765153"/>
            <a:ext cx="5273400" cy="775800"/>
          </a:xfrm>
          <a:prstGeom prst="rect">
            <a:avLst/>
          </a:prstGeom>
          <a:noFill/>
          <a:ln>
            <a:noFill/>
          </a:ln>
        </p:spPr>
        <p:txBody>
          <a:bodyPr anchorCtr="0" anchor="t" bIns="0" lIns="0" spcFirstLastPara="1" rIns="0" wrap="square" tIns="0">
            <a:spAutoFit/>
          </a:bodyPr>
          <a:lstStyle/>
          <a:p>
            <a:pPr indent="0" lvl="0" marL="0" marR="0" rtl="0" algn="ctr">
              <a:lnSpc>
                <a:spcPct val="70000"/>
              </a:lnSpc>
              <a:spcBef>
                <a:spcPts val="0"/>
              </a:spcBef>
              <a:spcAft>
                <a:spcPts val="0"/>
              </a:spcAft>
              <a:buNone/>
            </a:pPr>
            <a:r>
              <a:rPr i="0" lang="en-US" sz="7200" u="none" cap="none" strike="noStrike">
                <a:solidFill>
                  <a:srgbClr val="935387"/>
                </a:solidFill>
                <a:latin typeface="Just Another Hand"/>
                <a:ea typeface="Just Another Hand"/>
                <a:cs typeface="Just Another Hand"/>
                <a:sym typeface="Just Another Hand"/>
              </a:rPr>
              <a:t>Year 8 Spring 1</a:t>
            </a:r>
            <a:endParaRPr sz="7200">
              <a:latin typeface="Just Another Hand"/>
              <a:ea typeface="Just Another Hand"/>
              <a:cs typeface="Just Another Hand"/>
              <a:sym typeface="Just Another Hand"/>
            </a:endParaRPr>
          </a:p>
        </p:txBody>
      </p:sp>
      <p:sp>
        <p:nvSpPr>
          <p:cNvPr id="110" name="Google Shape;110;p1"/>
          <p:cNvSpPr txBox="1"/>
          <p:nvPr/>
        </p:nvSpPr>
        <p:spPr>
          <a:xfrm rot="-25017">
            <a:off x="1843862" y="2538765"/>
            <a:ext cx="989426" cy="608115"/>
          </a:xfrm>
          <a:prstGeom prst="rect">
            <a:avLst/>
          </a:prstGeom>
          <a:noFill/>
          <a:ln>
            <a:noFill/>
          </a:ln>
        </p:spPr>
        <p:txBody>
          <a:bodyPr anchorCtr="0" anchor="t" bIns="0" lIns="0" spcFirstLastPara="1" rIns="0" wrap="square" tIns="0">
            <a:spAutoFit/>
          </a:bodyPr>
          <a:lstStyle/>
          <a:p>
            <a:pPr indent="0" lvl="0" marL="0" marR="0" rtl="0" algn="ctr">
              <a:lnSpc>
                <a:spcPct val="110004"/>
              </a:lnSpc>
              <a:spcBef>
                <a:spcPts val="0"/>
              </a:spcBef>
              <a:spcAft>
                <a:spcPts val="0"/>
              </a:spcAft>
              <a:buNone/>
            </a:pPr>
            <a:r>
              <a:rPr lang="en-US" sz="3950">
                <a:solidFill>
                  <a:srgbClr val="FFFFFF"/>
                </a:solidFill>
                <a:latin typeface="Just Another Hand"/>
                <a:ea typeface="Just Another Hand"/>
                <a:cs typeface="Just Another Hand"/>
                <a:sym typeface="Just Another Hand"/>
              </a:rPr>
              <a:t>MATHS</a:t>
            </a:r>
            <a:endParaRPr sz="3950">
              <a:latin typeface="Just Another Hand"/>
              <a:ea typeface="Just Another Hand"/>
              <a:cs typeface="Just Another Hand"/>
              <a:sym typeface="Just Another Hand"/>
            </a:endParaRPr>
          </a:p>
        </p:txBody>
      </p:sp>
      <p:sp>
        <p:nvSpPr>
          <p:cNvPr id="111" name="Google Shape;111;p1"/>
          <p:cNvSpPr txBox="1"/>
          <p:nvPr/>
        </p:nvSpPr>
        <p:spPr>
          <a:xfrm rot="108401">
            <a:off x="5120750" y="2704859"/>
            <a:ext cx="2017303" cy="608103"/>
          </a:xfrm>
          <a:prstGeom prst="rect">
            <a:avLst/>
          </a:prstGeom>
          <a:noFill/>
          <a:ln>
            <a:noFill/>
          </a:ln>
        </p:spPr>
        <p:txBody>
          <a:bodyPr anchorCtr="0" anchor="t" bIns="0" lIns="0" spcFirstLastPara="1" rIns="0" wrap="square" tIns="0">
            <a:spAutoFit/>
          </a:bodyPr>
          <a:lstStyle/>
          <a:p>
            <a:pPr indent="0" lvl="0" marL="0" marR="0" rtl="0" algn="ctr">
              <a:lnSpc>
                <a:spcPct val="110004"/>
              </a:lnSpc>
              <a:spcBef>
                <a:spcPts val="0"/>
              </a:spcBef>
              <a:spcAft>
                <a:spcPts val="0"/>
              </a:spcAft>
              <a:buNone/>
            </a:pPr>
            <a:r>
              <a:rPr lang="en-US" sz="3950">
                <a:solidFill>
                  <a:srgbClr val="FFFFFF"/>
                </a:solidFill>
                <a:latin typeface="Just Another Hand"/>
                <a:ea typeface="Just Another Hand"/>
                <a:cs typeface="Just Another Hand"/>
                <a:sym typeface="Just Another Hand"/>
              </a:rPr>
              <a:t>SCIENCE</a:t>
            </a:r>
            <a:endParaRPr sz="3950">
              <a:solidFill>
                <a:srgbClr val="FFFFFF"/>
              </a:solidFill>
              <a:latin typeface="Just Another Hand"/>
              <a:ea typeface="Just Another Hand"/>
              <a:cs typeface="Just Another Hand"/>
              <a:sym typeface="Just Another Hand"/>
            </a:endParaRPr>
          </a:p>
        </p:txBody>
      </p:sp>
      <p:sp>
        <p:nvSpPr>
          <p:cNvPr id="112" name="Google Shape;112;p1"/>
          <p:cNvSpPr/>
          <p:nvPr/>
        </p:nvSpPr>
        <p:spPr>
          <a:xfrm rot="-7336907">
            <a:off x="1700127" y="8974460"/>
            <a:ext cx="822094" cy="800514"/>
          </a:xfrm>
          <a:custGeom>
            <a:rect b="b" l="l" r="r" t="t"/>
            <a:pathLst>
              <a:path extrusionOk="0" h="800514" w="822094">
                <a:moveTo>
                  <a:pt x="0" y="0"/>
                </a:moveTo>
                <a:lnTo>
                  <a:pt x="822094" y="0"/>
                </a:lnTo>
                <a:lnTo>
                  <a:pt x="822094" y="800514"/>
                </a:lnTo>
                <a:lnTo>
                  <a:pt x="0" y="800514"/>
                </a:lnTo>
                <a:lnTo>
                  <a:pt x="0" y="0"/>
                </a:lnTo>
                <a:close/>
              </a:path>
            </a:pathLst>
          </a:custGeom>
          <a:blipFill rotWithShape="1">
            <a:blip r:embed="rId11">
              <a:alphaModFix/>
            </a:blip>
            <a:stretch>
              <a:fillRect b="0" l="0" r="0" t="0"/>
            </a:stretch>
          </a:blipFill>
          <a:ln>
            <a:noFill/>
          </a:ln>
        </p:spPr>
      </p:sp>
      <p:grpSp>
        <p:nvGrpSpPr>
          <p:cNvPr id="113" name="Google Shape;113;p1"/>
          <p:cNvGrpSpPr/>
          <p:nvPr/>
        </p:nvGrpSpPr>
        <p:grpSpPr>
          <a:xfrm rot="22053">
            <a:off x="2852776" y="6723260"/>
            <a:ext cx="4139816" cy="973980"/>
            <a:chOff x="0" y="-28575"/>
            <a:chExt cx="1483615" cy="349052"/>
          </a:xfrm>
        </p:grpSpPr>
        <p:sp>
          <p:nvSpPr>
            <p:cNvPr id="114" name="Google Shape;114;p1"/>
            <p:cNvSpPr/>
            <p:nvPr/>
          </p:nvSpPr>
          <p:spPr>
            <a:xfrm>
              <a:off x="0" y="0"/>
              <a:ext cx="1483615" cy="320477"/>
            </a:xfrm>
            <a:custGeom>
              <a:rect b="b" l="l" r="r" t="t"/>
              <a:pathLst>
                <a:path extrusionOk="0" h="320477" w="1483615">
                  <a:moveTo>
                    <a:pt x="69194" y="0"/>
                  </a:moveTo>
                  <a:lnTo>
                    <a:pt x="1414421" y="0"/>
                  </a:lnTo>
                  <a:cubicBezTo>
                    <a:pt x="1432772" y="0"/>
                    <a:pt x="1450372" y="7290"/>
                    <a:pt x="1463349" y="20267"/>
                  </a:cubicBezTo>
                  <a:cubicBezTo>
                    <a:pt x="1476325" y="33243"/>
                    <a:pt x="1483615" y="50843"/>
                    <a:pt x="1483615" y="69194"/>
                  </a:cubicBezTo>
                  <a:lnTo>
                    <a:pt x="1483615" y="251283"/>
                  </a:lnTo>
                  <a:cubicBezTo>
                    <a:pt x="1483615" y="269635"/>
                    <a:pt x="1476325" y="287234"/>
                    <a:pt x="1463349" y="300211"/>
                  </a:cubicBezTo>
                  <a:cubicBezTo>
                    <a:pt x="1450372" y="313187"/>
                    <a:pt x="1432772" y="320477"/>
                    <a:pt x="1414421" y="320477"/>
                  </a:cubicBezTo>
                  <a:lnTo>
                    <a:pt x="69194" y="320477"/>
                  </a:lnTo>
                  <a:cubicBezTo>
                    <a:pt x="50843" y="320477"/>
                    <a:pt x="33243" y="313187"/>
                    <a:pt x="20267" y="300211"/>
                  </a:cubicBezTo>
                  <a:cubicBezTo>
                    <a:pt x="7290" y="287234"/>
                    <a:pt x="0" y="269635"/>
                    <a:pt x="0" y="251283"/>
                  </a:cubicBezTo>
                  <a:lnTo>
                    <a:pt x="0" y="69194"/>
                  </a:lnTo>
                  <a:cubicBezTo>
                    <a:pt x="0" y="50843"/>
                    <a:pt x="7290" y="33243"/>
                    <a:pt x="20267" y="20267"/>
                  </a:cubicBezTo>
                  <a:cubicBezTo>
                    <a:pt x="33243" y="7290"/>
                    <a:pt x="50843" y="0"/>
                    <a:pt x="69194" y="0"/>
                  </a:cubicBezTo>
                  <a:close/>
                </a:path>
              </a:pathLst>
            </a:custGeom>
            <a:solidFill>
              <a:srgbClr val="93538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p1"/>
            <p:cNvSpPr txBox="1"/>
            <p:nvPr/>
          </p:nvSpPr>
          <p:spPr>
            <a:xfrm>
              <a:off x="0" y="-28575"/>
              <a:ext cx="1483615" cy="349052"/>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16" name="Google Shape;116;p1"/>
          <p:cNvSpPr txBox="1"/>
          <p:nvPr/>
        </p:nvSpPr>
        <p:spPr>
          <a:xfrm rot="22108">
            <a:off x="3126692" y="6906205"/>
            <a:ext cx="3591974" cy="608113"/>
          </a:xfrm>
          <a:prstGeom prst="rect">
            <a:avLst/>
          </a:prstGeom>
          <a:noFill/>
          <a:ln>
            <a:noFill/>
          </a:ln>
        </p:spPr>
        <p:txBody>
          <a:bodyPr anchorCtr="0" anchor="t" bIns="0" lIns="0" spcFirstLastPara="1" rIns="0" wrap="square" tIns="0">
            <a:spAutoFit/>
          </a:bodyPr>
          <a:lstStyle/>
          <a:p>
            <a:pPr indent="0" lvl="0" marL="0" marR="0" rtl="0" algn="ctr">
              <a:lnSpc>
                <a:spcPct val="110004"/>
              </a:lnSpc>
              <a:spcBef>
                <a:spcPts val="0"/>
              </a:spcBef>
              <a:spcAft>
                <a:spcPts val="0"/>
              </a:spcAft>
              <a:buNone/>
            </a:pPr>
            <a:r>
              <a:rPr lang="en-US" sz="3950">
                <a:solidFill>
                  <a:srgbClr val="FFFFFF"/>
                </a:solidFill>
                <a:latin typeface="Just Another Hand"/>
                <a:ea typeface="Just Another Hand"/>
                <a:cs typeface="Just Another Hand"/>
                <a:sym typeface="Just Another Hand"/>
              </a:rPr>
              <a:t>ENGLISH</a:t>
            </a:r>
            <a:endParaRPr sz="3950">
              <a:solidFill>
                <a:srgbClr val="FFFFFF"/>
              </a:solidFill>
              <a:latin typeface="Just Another Hand"/>
              <a:ea typeface="Just Another Hand"/>
              <a:cs typeface="Just Another Hand"/>
              <a:sym typeface="Just Another Hand"/>
            </a:endParaRPr>
          </a:p>
        </p:txBody>
      </p:sp>
      <p:sp>
        <p:nvSpPr>
          <p:cNvPr id="117" name="Google Shape;117;p1"/>
          <p:cNvSpPr txBox="1"/>
          <p:nvPr/>
        </p:nvSpPr>
        <p:spPr>
          <a:xfrm>
            <a:off x="346200" y="3305924"/>
            <a:ext cx="4347300" cy="3370800"/>
          </a:xfrm>
          <a:prstGeom prst="rect">
            <a:avLst/>
          </a:prstGeom>
          <a:noFill/>
          <a:ln>
            <a:noFill/>
          </a:ln>
        </p:spPr>
        <p:txBody>
          <a:bodyPr anchorCtr="0" anchor="t" bIns="91425" lIns="91425" spcFirstLastPara="1" rIns="91425" wrap="square" tIns="91425">
            <a:spAutoFit/>
          </a:bodyPr>
          <a:lstStyle/>
          <a:p>
            <a:pPr indent="0" lvl="0" marL="0" rtl="0" algn="l">
              <a:spcBef>
                <a:spcPts val="1200"/>
              </a:spcBef>
              <a:spcAft>
                <a:spcPts val="0"/>
              </a:spcAft>
              <a:buNone/>
            </a:pPr>
            <a:r>
              <a:rPr lang="en-US" sz="900">
                <a:solidFill>
                  <a:schemeClr val="dk1"/>
                </a:solidFill>
                <a:latin typeface="Playwrite GB J"/>
                <a:ea typeface="Playwrite GB J"/>
                <a:cs typeface="Playwrite GB J"/>
                <a:sym typeface="Playwrite GB J"/>
              </a:rPr>
              <a:t>This half term in Year 8, pupils will develop their understanding of geometry, algebra and percentages, strengthening key skills and applying them to a range of problem-solving contexts.</a:t>
            </a:r>
            <a:endParaRPr sz="900">
              <a:solidFill>
                <a:schemeClr val="dk1"/>
              </a:solidFill>
              <a:latin typeface="Playwrite GB J"/>
              <a:ea typeface="Playwrite GB J"/>
              <a:cs typeface="Playwrite GB J"/>
              <a:sym typeface="Playwrite GB J"/>
            </a:endParaRPr>
          </a:p>
          <a:p>
            <a:pPr indent="0" lvl="0" marL="0" rtl="0" algn="l">
              <a:spcBef>
                <a:spcPts val="1200"/>
              </a:spcBef>
              <a:spcAft>
                <a:spcPts val="0"/>
              </a:spcAft>
              <a:buNone/>
            </a:pPr>
            <a:r>
              <a:rPr lang="en-US" sz="900">
                <a:solidFill>
                  <a:schemeClr val="dk1"/>
                </a:solidFill>
                <a:latin typeface="Playwrite GB J"/>
                <a:ea typeface="Playwrite GB J"/>
                <a:cs typeface="Playwrite GB J"/>
                <a:sym typeface="Playwrite GB J"/>
              </a:rPr>
              <a:t>In geometry and measures, pupils will name and classify 2-D and 3-D shapes, calculate the area of simple and compound shapes, and recognise prisms, using correct language such as faces, edges and vertices. They will calculate the volume of cubes and cuboids, convert between metric units of mass and capacity, and solve problems involving density, mass and volume.</a:t>
            </a:r>
            <a:endParaRPr sz="900">
              <a:solidFill>
                <a:schemeClr val="dk1"/>
              </a:solidFill>
              <a:latin typeface="Playwrite GB J"/>
              <a:ea typeface="Playwrite GB J"/>
              <a:cs typeface="Playwrite GB J"/>
              <a:sym typeface="Playwrite GB J"/>
            </a:endParaRPr>
          </a:p>
          <a:p>
            <a:pPr indent="0" lvl="0" marL="0" rtl="0" algn="l">
              <a:spcBef>
                <a:spcPts val="1200"/>
              </a:spcBef>
              <a:spcAft>
                <a:spcPts val="0"/>
              </a:spcAft>
              <a:buNone/>
            </a:pPr>
            <a:r>
              <a:rPr lang="en-US" sz="900">
                <a:solidFill>
                  <a:schemeClr val="dk1"/>
                </a:solidFill>
                <a:latin typeface="Playwrite GB J"/>
                <a:ea typeface="Playwrite GB J"/>
                <a:cs typeface="Playwrite GB J"/>
                <a:sym typeface="Playwrite GB J"/>
              </a:rPr>
              <a:t>In algebra, pupils will solve one- and two-step equations, progressing to more complex and fractional equations. They will form equations from problems, solve equations with unknowns on both sides, and develop understanding of inequalities, including representing and solving them on a number line.</a:t>
            </a:r>
            <a:endParaRPr sz="900">
              <a:solidFill>
                <a:schemeClr val="dk1"/>
              </a:solidFill>
              <a:latin typeface="Playwrite GB J"/>
              <a:ea typeface="Playwrite GB J"/>
              <a:cs typeface="Playwrite GB J"/>
              <a:sym typeface="Playwrite GB J"/>
            </a:endParaRPr>
          </a:p>
          <a:p>
            <a:pPr indent="0" lvl="0" marL="0" rtl="0" algn="l">
              <a:spcBef>
                <a:spcPts val="1200"/>
              </a:spcBef>
              <a:spcAft>
                <a:spcPts val="0"/>
              </a:spcAft>
              <a:buNone/>
            </a:pPr>
            <a:r>
              <a:rPr lang="en-US" sz="900">
                <a:solidFill>
                  <a:schemeClr val="dk1"/>
                </a:solidFill>
                <a:latin typeface="Playwrite GB J"/>
                <a:ea typeface="Playwrite GB J"/>
                <a:cs typeface="Playwrite GB J"/>
                <a:sym typeface="Playwrite GB J"/>
              </a:rPr>
              <a:t>In percentages, pupils will calculate percentages of amounts, convert between percentages and decimals, and use multipliers to find percentage increase and decrease, including values greater than 1.</a:t>
            </a:r>
            <a:endParaRPr sz="900">
              <a:solidFill>
                <a:schemeClr val="dk1"/>
              </a:solidFill>
              <a:latin typeface="Playwrite GB J"/>
              <a:ea typeface="Playwrite GB J"/>
              <a:cs typeface="Playwrite GB J"/>
              <a:sym typeface="Playwrite GB J"/>
            </a:endParaRPr>
          </a:p>
          <a:p>
            <a:pPr indent="0" lvl="0" marL="0" rtl="0" algn="l">
              <a:spcBef>
                <a:spcPts val="1200"/>
              </a:spcBef>
              <a:spcAft>
                <a:spcPts val="1200"/>
              </a:spcAft>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p2"/>
          <p:cNvSpPr/>
          <p:nvPr/>
        </p:nvSpPr>
        <p:spPr>
          <a:xfrm rot="5400000">
            <a:off x="-1566000" y="1566000"/>
            <a:ext cx="10692000" cy="7560000"/>
          </a:xfrm>
          <a:custGeom>
            <a:rect b="b" l="l" r="r" t="t"/>
            <a:pathLst>
              <a:path extrusionOk="0" h="7560000" w="10692000">
                <a:moveTo>
                  <a:pt x="0" y="7560000"/>
                </a:moveTo>
                <a:lnTo>
                  <a:pt x="0" y="0"/>
                </a:lnTo>
                <a:lnTo>
                  <a:pt x="10692000" y="0"/>
                </a:lnTo>
                <a:lnTo>
                  <a:pt x="10692000" y="7560000"/>
                </a:lnTo>
                <a:lnTo>
                  <a:pt x="0" y="7560000"/>
                </a:lnTo>
                <a:close/>
              </a:path>
            </a:pathLst>
          </a:custGeom>
          <a:blipFill rotWithShape="1">
            <a:blip r:embed="rId3">
              <a:alphaModFix/>
            </a:blip>
            <a:stretch>
              <a:fillRect b="-3329" l="-5113" r="-6367" t="-2850"/>
            </a:stretch>
          </a:blipFill>
          <a:ln>
            <a:noFill/>
          </a:ln>
        </p:spPr>
      </p:sp>
      <p:sp>
        <p:nvSpPr>
          <p:cNvPr id="123" name="Google Shape;123;p2"/>
          <p:cNvSpPr/>
          <p:nvPr/>
        </p:nvSpPr>
        <p:spPr>
          <a:xfrm rot="-8514537">
            <a:off x="1408228" y="5006019"/>
            <a:ext cx="1076614" cy="1076614"/>
          </a:xfrm>
          <a:custGeom>
            <a:rect b="b" l="l" r="r" t="t"/>
            <a:pathLst>
              <a:path extrusionOk="0" h="1076614" w="1076614">
                <a:moveTo>
                  <a:pt x="0" y="0"/>
                </a:moveTo>
                <a:lnTo>
                  <a:pt x="1076614" y="0"/>
                </a:lnTo>
                <a:lnTo>
                  <a:pt x="1076614" y="1076613"/>
                </a:lnTo>
                <a:lnTo>
                  <a:pt x="0" y="1076613"/>
                </a:lnTo>
                <a:lnTo>
                  <a:pt x="0" y="0"/>
                </a:lnTo>
                <a:close/>
              </a:path>
            </a:pathLst>
          </a:custGeom>
          <a:blipFill rotWithShape="1">
            <a:blip r:embed="rId4">
              <a:alphaModFix/>
            </a:blip>
            <a:stretch>
              <a:fillRect b="0" l="0" r="0" t="0"/>
            </a:stretch>
          </a:blipFill>
          <a:ln>
            <a:noFill/>
          </a:ln>
        </p:spPr>
      </p:sp>
      <p:sp>
        <p:nvSpPr>
          <p:cNvPr id="124" name="Google Shape;124;p2"/>
          <p:cNvSpPr/>
          <p:nvPr/>
        </p:nvSpPr>
        <p:spPr>
          <a:xfrm rot="10713372">
            <a:off x="111093" y="1820048"/>
            <a:ext cx="4589095" cy="3091903"/>
          </a:xfrm>
          <a:custGeom>
            <a:rect b="b" l="l" r="r" t="t"/>
            <a:pathLst>
              <a:path extrusionOk="0" h="3091903" w="4589095">
                <a:moveTo>
                  <a:pt x="0" y="0"/>
                </a:moveTo>
                <a:lnTo>
                  <a:pt x="4589095" y="0"/>
                </a:lnTo>
                <a:lnTo>
                  <a:pt x="4589095" y="3091903"/>
                </a:lnTo>
                <a:lnTo>
                  <a:pt x="0" y="3091903"/>
                </a:lnTo>
                <a:lnTo>
                  <a:pt x="0" y="0"/>
                </a:lnTo>
                <a:close/>
              </a:path>
            </a:pathLst>
          </a:custGeom>
          <a:blipFill rotWithShape="1">
            <a:blip r:embed="rId5">
              <a:alphaModFix/>
            </a:blip>
            <a:stretch>
              <a:fillRect b="0" l="0" r="0" t="0"/>
            </a:stretch>
          </a:blipFill>
          <a:ln>
            <a:noFill/>
          </a:ln>
        </p:spPr>
      </p:sp>
      <p:grpSp>
        <p:nvGrpSpPr>
          <p:cNvPr id="125" name="Google Shape;125;p2"/>
          <p:cNvGrpSpPr/>
          <p:nvPr/>
        </p:nvGrpSpPr>
        <p:grpSpPr>
          <a:xfrm rot="-1317">
            <a:off x="335725" y="1086079"/>
            <a:ext cx="4139812" cy="3956292"/>
            <a:chOff x="0" y="-19050"/>
            <a:chExt cx="1483615" cy="1417846"/>
          </a:xfrm>
        </p:grpSpPr>
        <p:sp>
          <p:nvSpPr>
            <p:cNvPr id="126" name="Google Shape;126;p2"/>
            <p:cNvSpPr/>
            <p:nvPr/>
          </p:nvSpPr>
          <p:spPr>
            <a:xfrm>
              <a:off x="0" y="0"/>
              <a:ext cx="1483615" cy="1398796"/>
            </a:xfrm>
            <a:custGeom>
              <a:rect b="b" l="l" r="r" t="t"/>
              <a:pathLst>
                <a:path extrusionOk="0" h="1398796" w="1483615">
                  <a:moveTo>
                    <a:pt x="69194" y="0"/>
                  </a:moveTo>
                  <a:lnTo>
                    <a:pt x="1414421" y="0"/>
                  </a:lnTo>
                  <a:cubicBezTo>
                    <a:pt x="1432772" y="0"/>
                    <a:pt x="1450372" y="7290"/>
                    <a:pt x="1463349" y="20267"/>
                  </a:cubicBezTo>
                  <a:cubicBezTo>
                    <a:pt x="1476325" y="33243"/>
                    <a:pt x="1483615" y="50843"/>
                    <a:pt x="1483615" y="69194"/>
                  </a:cubicBezTo>
                  <a:lnTo>
                    <a:pt x="1483615" y="1329602"/>
                  </a:lnTo>
                  <a:cubicBezTo>
                    <a:pt x="1483615" y="1347953"/>
                    <a:pt x="1476325" y="1365553"/>
                    <a:pt x="1463349" y="1378530"/>
                  </a:cubicBezTo>
                  <a:cubicBezTo>
                    <a:pt x="1450372" y="1391506"/>
                    <a:pt x="1432772" y="1398796"/>
                    <a:pt x="1414421" y="1398796"/>
                  </a:cubicBezTo>
                  <a:lnTo>
                    <a:pt x="69194" y="1398796"/>
                  </a:lnTo>
                  <a:cubicBezTo>
                    <a:pt x="50843" y="1398796"/>
                    <a:pt x="33243" y="1391506"/>
                    <a:pt x="20267" y="1378530"/>
                  </a:cubicBezTo>
                  <a:cubicBezTo>
                    <a:pt x="7290" y="1365553"/>
                    <a:pt x="0" y="1347953"/>
                    <a:pt x="0" y="1329602"/>
                  </a:cubicBezTo>
                  <a:lnTo>
                    <a:pt x="0" y="69194"/>
                  </a:lnTo>
                  <a:cubicBezTo>
                    <a:pt x="0" y="50843"/>
                    <a:pt x="7290" y="33243"/>
                    <a:pt x="20267" y="20267"/>
                  </a:cubicBezTo>
                  <a:cubicBezTo>
                    <a:pt x="33243" y="7290"/>
                    <a:pt x="50843" y="0"/>
                    <a:pt x="69194"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2"/>
            <p:cNvSpPr txBox="1"/>
            <p:nvPr/>
          </p:nvSpPr>
          <p:spPr>
            <a:xfrm>
              <a:off x="0" y="-19050"/>
              <a:ext cx="1483615" cy="1417846"/>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08888"/>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08888"/>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08888"/>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8" name="Google Shape;128;p2"/>
          <p:cNvGrpSpPr/>
          <p:nvPr/>
        </p:nvGrpSpPr>
        <p:grpSpPr>
          <a:xfrm rot="-1317">
            <a:off x="336388" y="918276"/>
            <a:ext cx="4139812" cy="973979"/>
            <a:chOff x="0" y="-28575"/>
            <a:chExt cx="1483615" cy="349052"/>
          </a:xfrm>
        </p:grpSpPr>
        <p:sp>
          <p:nvSpPr>
            <p:cNvPr id="129" name="Google Shape;129;p2"/>
            <p:cNvSpPr/>
            <p:nvPr/>
          </p:nvSpPr>
          <p:spPr>
            <a:xfrm>
              <a:off x="0" y="0"/>
              <a:ext cx="1483615" cy="320477"/>
            </a:xfrm>
            <a:custGeom>
              <a:rect b="b" l="l" r="r" t="t"/>
              <a:pathLst>
                <a:path extrusionOk="0" h="320477" w="1483615">
                  <a:moveTo>
                    <a:pt x="69194" y="0"/>
                  </a:moveTo>
                  <a:lnTo>
                    <a:pt x="1414421" y="0"/>
                  </a:lnTo>
                  <a:cubicBezTo>
                    <a:pt x="1432772" y="0"/>
                    <a:pt x="1450372" y="7290"/>
                    <a:pt x="1463349" y="20267"/>
                  </a:cubicBezTo>
                  <a:cubicBezTo>
                    <a:pt x="1476325" y="33243"/>
                    <a:pt x="1483615" y="50843"/>
                    <a:pt x="1483615" y="69194"/>
                  </a:cubicBezTo>
                  <a:lnTo>
                    <a:pt x="1483615" y="251283"/>
                  </a:lnTo>
                  <a:cubicBezTo>
                    <a:pt x="1483615" y="269635"/>
                    <a:pt x="1476325" y="287234"/>
                    <a:pt x="1463349" y="300211"/>
                  </a:cubicBezTo>
                  <a:cubicBezTo>
                    <a:pt x="1450372" y="313187"/>
                    <a:pt x="1432772" y="320477"/>
                    <a:pt x="1414421" y="320477"/>
                  </a:cubicBezTo>
                  <a:lnTo>
                    <a:pt x="69194" y="320477"/>
                  </a:lnTo>
                  <a:cubicBezTo>
                    <a:pt x="50843" y="320477"/>
                    <a:pt x="33243" y="313187"/>
                    <a:pt x="20267" y="300211"/>
                  </a:cubicBezTo>
                  <a:cubicBezTo>
                    <a:pt x="7290" y="287234"/>
                    <a:pt x="0" y="269635"/>
                    <a:pt x="0" y="251283"/>
                  </a:cubicBezTo>
                  <a:lnTo>
                    <a:pt x="0" y="69194"/>
                  </a:lnTo>
                  <a:cubicBezTo>
                    <a:pt x="0" y="50843"/>
                    <a:pt x="7290" y="33243"/>
                    <a:pt x="20267" y="20267"/>
                  </a:cubicBezTo>
                  <a:cubicBezTo>
                    <a:pt x="33243" y="7290"/>
                    <a:pt x="50843" y="0"/>
                    <a:pt x="69194" y="0"/>
                  </a:cubicBezTo>
                  <a:close/>
                </a:path>
              </a:pathLst>
            </a:custGeom>
            <a:solidFill>
              <a:srgbClr val="93538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2"/>
            <p:cNvSpPr txBox="1"/>
            <p:nvPr/>
          </p:nvSpPr>
          <p:spPr>
            <a:xfrm>
              <a:off x="0" y="-28575"/>
              <a:ext cx="1483615" cy="349052"/>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31" name="Google Shape;131;p2"/>
          <p:cNvSpPr/>
          <p:nvPr/>
        </p:nvSpPr>
        <p:spPr>
          <a:xfrm rot="217943">
            <a:off x="5436095" y="728572"/>
            <a:ext cx="601452" cy="865398"/>
          </a:xfrm>
          <a:custGeom>
            <a:rect b="b" l="l" r="r" t="t"/>
            <a:pathLst>
              <a:path extrusionOk="0" h="865398" w="601452">
                <a:moveTo>
                  <a:pt x="0" y="0"/>
                </a:moveTo>
                <a:lnTo>
                  <a:pt x="601452" y="0"/>
                </a:lnTo>
                <a:lnTo>
                  <a:pt x="601452" y="865398"/>
                </a:lnTo>
                <a:lnTo>
                  <a:pt x="0" y="865398"/>
                </a:lnTo>
                <a:lnTo>
                  <a:pt x="0" y="0"/>
                </a:lnTo>
                <a:close/>
              </a:path>
            </a:pathLst>
          </a:custGeom>
          <a:blipFill rotWithShape="1">
            <a:blip r:embed="rId6">
              <a:alphaModFix/>
            </a:blip>
            <a:stretch>
              <a:fillRect b="0" l="0" r="0" t="0"/>
            </a:stretch>
          </a:blipFill>
          <a:ln>
            <a:noFill/>
          </a:ln>
        </p:spPr>
      </p:sp>
      <p:sp>
        <p:nvSpPr>
          <p:cNvPr id="132" name="Google Shape;132;p2"/>
          <p:cNvSpPr/>
          <p:nvPr/>
        </p:nvSpPr>
        <p:spPr>
          <a:xfrm rot="5400000">
            <a:off x="3140336" y="-3505919"/>
            <a:ext cx="1279328" cy="6779774"/>
          </a:xfrm>
          <a:custGeom>
            <a:rect b="b" l="l" r="r" t="t"/>
            <a:pathLst>
              <a:path extrusionOk="0" h="6779774" w="1279328">
                <a:moveTo>
                  <a:pt x="0" y="0"/>
                </a:moveTo>
                <a:lnTo>
                  <a:pt x="1279328" y="0"/>
                </a:lnTo>
                <a:lnTo>
                  <a:pt x="1279328" y="6779774"/>
                </a:lnTo>
                <a:lnTo>
                  <a:pt x="0" y="6779774"/>
                </a:lnTo>
                <a:lnTo>
                  <a:pt x="0" y="0"/>
                </a:lnTo>
                <a:close/>
              </a:path>
            </a:pathLst>
          </a:custGeom>
          <a:blipFill rotWithShape="1">
            <a:blip r:embed="rId7">
              <a:alphaModFix/>
            </a:blip>
            <a:stretch>
              <a:fillRect b="0" l="0" r="0" t="-101276"/>
            </a:stretch>
          </a:blipFill>
          <a:ln>
            <a:noFill/>
          </a:ln>
        </p:spPr>
      </p:sp>
      <p:sp>
        <p:nvSpPr>
          <p:cNvPr id="133" name="Google Shape;133;p2"/>
          <p:cNvSpPr/>
          <p:nvPr/>
        </p:nvSpPr>
        <p:spPr>
          <a:xfrm rot="200221">
            <a:off x="2548126" y="6187174"/>
            <a:ext cx="4740659" cy="3194019"/>
          </a:xfrm>
          <a:custGeom>
            <a:rect b="b" l="l" r="r" t="t"/>
            <a:pathLst>
              <a:path extrusionOk="0" h="3194019" w="4740659">
                <a:moveTo>
                  <a:pt x="0" y="0"/>
                </a:moveTo>
                <a:lnTo>
                  <a:pt x="4740659" y="0"/>
                </a:lnTo>
                <a:lnTo>
                  <a:pt x="4740659" y="3194019"/>
                </a:lnTo>
                <a:lnTo>
                  <a:pt x="0" y="3194019"/>
                </a:lnTo>
                <a:lnTo>
                  <a:pt x="0" y="0"/>
                </a:lnTo>
                <a:close/>
              </a:path>
            </a:pathLst>
          </a:custGeom>
          <a:blipFill rotWithShape="1">
            <a:blip r:embed="rId8">
              <a:alphaModFix/>
            </a:blip>
            <a:stretch>
              <a:fillRect b="0" l="0" r="0" t="0"/>
            </a:stretch>
          </a:blipFill>
          <a:ln>
            <a:noFill/>
          </a:ln>
        </p:spPr>
      </p:sp>
      <p:grpSp>
        <p:nvGrpSpPr>
          <p:cNvPr id="134" name="Google Shape;134;p2"/>
          <p:cNvGrpSpPr/>
          <p:nvPr/>
        </p:nvGrpSpPr>
        <p:grpSpPr>
          <a:xfrm rot="80209">
            <a:off x="2807507" y="6416373"/>
            <a:ext cx="4536292" cy="2979965"/>
            <a:chOff x="0" y="0"/>
            <a:chExt cx="1625704" cy="1067953"/>
          </a:xfrm>
        </p:grpSpPr>
        <p:sp>
          <p:nvSpPr>
            <p:cNvPr id="135" name="Google Shape;135;p2"/>
            <p:cNvSpPr/>
            <p:nvPr/>
          </p:nvSpPr>
          <p:spPr>
            <a:xfrm>
              <a:off x="0" y="0"/>
              <a:ext cx="1625627" cy="1067853"/>
            </a:xfrm>
            <a:custGeom>
              <a:rect b="b" l="l" r="r" t="t"/>
              <a:pathLst>
                <a:path extrusionOk="0" h="1067853" w="1625627">
                  <a:moveTo>
                    <a:pt x="63150" y="0"/>
                  </a:moveTo>
                  <a:lnTo>
                    <a:pt x="1562478" y="0"/>
                  </a:lnTo>
                  <a:cubicBezTo>
                    <a:pt x="1579226" y="0"/>
                    <a:pt x="1595288" y="6653"/>
                    <a:pt x="1607131" y="18496"/>
                  </a:cubicBezTo>
                  <a:cubicBezTo>
                    <a:pt x="1618974" y="30339"/>
                    <a:pt x="1625627" y="46401"/>
                    <a:pt x="1625627" y="63150"/>
                  </a:cubicBezTo>
                  <a:lnTo>
                    <a:pt x="1625627" y="1004703"/>
                  </a:lnTo>
                  <a:cubicBezTo>
                    <a:pt x="1625627" y="1039580"/>
                    <a:pt x="1597354" y="1067853"/>
                    <a:pt x="1562478" y="1067853"/>
                  </a:cubicBezTo>
                  <a:lnTo>
                    <a:pt x="63150" y="1067853"/>
                  </a:lnTo>
                  <a:cubicBezTo>
                    <a:pt x="46401" y="1067853"/>
                    <a:pt x="30339" y="1061199"/>
                    <a:pt x="18496" y="1049356"/>
                  </a:cubicBezTo>
                  <a:cubicBezTo>
                    <a:pt x="6653" y="1037514"/>
                    <a:pt x="0" y="1021451"/>
                    <a:pt x="0" y="1004703"/>
                  </a:cubicBezTo>
                  <a:lnTo>
                    <a:pt x="0" y="63150"/>
                  </a:lnTo>
                  <a:cubicBezTo>
                    <a:pt x="0" y="46401"/>
                    <a:pt x="6653" y="30339"/>
                    <a:pt x="18496" y="18496"/>
                  </a:cubicBezTo>
                  <a:cubicBezTo>
                    <a:pt x="30339" y="6653"/>
                    <a:pt x="46401" y="0"/>
                    <a:pt x="63150"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 name="Google Shape;136;p2"/>
            <p:cNvSpPr txBox="1"/>
            <p:nvPr/>
          </p:nvSpPr>
          <p:spPr>
            <a:xfrm>
              <a:off x="4" y="66553"/>
              <a:ext cx="1625700" cy="1001400"/>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None/>
              </a:pPr>
              <a:r>
                <a:rPr lang="en-US">
                  <a:solidFill>
                    <a:schemeClr val="dk1"/>
                  </a:solidFill>
                  <a:latin typeface="Playwrite GB J Thin"/>
                  <a:ea typeface="Playwrite GB J Thin"/>
                  <a:cs typeface="Playwrite GB J Thin"/>
                  <a:sym typeface="Playwrite GB J Thin"/>
                </a:rPr>
                <a:t>Pupils will study Climate Change, exploring how the Earth’s climate has changed throughout history and how it is changing today. They will investigate the causes of climate change, examine the evidence scientists use, and consider its effects on people and the planet. Pupils will also explore ways to manage and respond to these changes, developing an understanding of how individuals, communities, and countries can help create a more sustainable future. This unit encourages critical thinking and awareness of global environmental challenges.</a:t>
              </a:r>
              <a:endParaRPr i="0" u="none" cap="none" strike="noStrike">
                <a:solidFill>
                  <a:schemeClr val="dk1"/>
                </a:solidFill>
                <a:latin typeface="Playwrite GB J Thin"/>
                <a:ea typeface="Playwrite GB J Thin"/>
                <a:cs typeface="Playwrite GB J Thin"/>
                <a:sym typeface="Playwrite GB J Thin"/>
              </a:endParaRPr>
            </a:p>
          </p:txBody>
        </p:sp>
      </p:grpSp>
      <p:grpSp>
        <p:nvGrpSpPr>
          <p:cNvPr id="137" name="Google Shape;137;p2"/>
          <p:cNvGrpSpPr/>
          <p:nvPr/>
        </p:nvGrpSpPr>
        <p:grpSpPr>
          <a:xfrm rot="80211">
            <a:off x="2808216" y="5657636"/>
            <a:ext cx="4536084" cy="973981"/>
            <a:chOff x="0" y="-28575"/>
            <a:chExt cx="1625627" cy="349052"/>
          </a:xfrm>
        </p:grpSpPr>
        <p:sp>
          <p:nvSpPr>
            <p:cNvPr id="138" name="Google Shape;138;p2"/>
            <p:cNvSpPr/>
            <p:nvPr/>
          </p:nvSpPr>
          <p:spPr>
            <a:xfrm>
              <a:off x="0" y="0"/>
              <a:ext cx="1625627" cy="320477"/>
            </a:xfrm>
            <a:custGeom>
              <a:rect b="b" l="l" r="r" t="t"/>
              <a:pathLst>
                <a:path extrusionOk="0" h="320477" w="1625627">
                  <a:moveTo>
                    <a:pt x="63150" y="0"/>
                  </a:moveTo>
                  <a:lnTo>
                    <a:pt x="1562478" y="0"/>
                  </a:lnTo>
                  <a:cubicBezTo>
                    <a:pt x="1579226" y="0"/>
                    <a:pt x="1595288" y="6653"/>
                    <a:pt x="1607131" y="18496"/>
                  </a:cubicBezTo>
                  <a:cubicBezTo>
                    <a:pt x="1618974" y="30339"/>
                    <a:pt x="1625627" y="46401"/>
                    <a:pt x="1625627" y="63150"/>
                  </a:cubicBezTo>
                  <a:lnTo>
                    <a:pt x="1625627" y="257328"/>
                  </a:lnTo>
                  <a:cubicBezTo>
                    <a:pt x="1625627" y="274076"/>
                    <a:pt x="1618974" y="290138"/>
                    <a:pt x="1607131" y="301981"/>
                  </a:cubicBezTo>
                  <a:cubicBezTo>
                    <a:pt x="1595288" y="313824"/>
                    <a:pt x="1579226" y="320477"/>
                    <a:pt x="1562478" y="320477"/>
                  </a:cubicBezTo>
                  <a:lnTo>
                    <a:pt x="63150" y="320477"/>
                  </a:lnTo>
                  <a:cubicBezTo>
                    <a:pt x="46401" y="320477"/>
                    <a:pt x="30339" y="313824"/>
                    <a:pt x="18496" y="301981"/>
                  </a:cubicBezTo>
                  <a:cubicBezTo>
                    <a:pt x="6653" y="290138"/>
                    <a:pt x="0" y="274076"/>
                    <a:pt x="0" y="257328"/>
                  </a:cubicBezTo>
                  <a:lnTo>
                    <a:pt x="0" y="63150"/>
                  </a:lnTo>
                  <a:cubicBezTo>
                    <a:pt x="0" y="46401"/>
                    <a:pt x="6653" y="30339"/>
                    <a:pt x="18496" y="18496"/>
                  </a:cubicBezTo>
                  <a:cubicBezTo>
                    <a:pt x="30339" y="6653"/>
                    <a:pt x="46401" y="0"/>
                    <a:pt x="63150" y="0"/>
                  </a:cubicBezTo>
                  <a:close/>
                </a:path>
              </a:pathLst>
            </a:custGeom>
            <a:solidFill>
              <a:srgbClr val="93538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2"/>
            <p:cNvSpPr txBox="1"/>
            <p:nvPr/>
          </p:nvSpPr>
          <p:spPr>
            <a:xfrm>
              <a:off x="0" y="-28575"/>
              <a:ext cx="1625627" cy="349052"/>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40" name="Google Shape;140;p2"/>
          <p:cNvSpPr/>
          <p:nvPr/>
        </p:nvSpPr>
        <p:spPr>
          <a:xfrm rot="-5488698">
            <a:off x="-187909" y="6674830"/>
            <a:ext cx="3293072" cy="2218707"/>
          </a:xfrm>
          <a:custGeom>
            <a:rect b="b" l="l" r="r" t="t"/>
            <a:pathLst>
              <a:path extrusionOk="0" h="2218707" w="3293072">
                <a:moveTo>
                  <a:pt x="0" y="0"/>
                </a:moveTo>
                <a:lnTo>
                  <a:pt x="3293072" y="0"/>
                </a:lnTo>
                <a:lnTo>
                  <a:pt x="3293072" y="2218707"/>
                </a:lnTo>
                <a:lnTo>
                  <a:pt x="0" y="2218707"/>
                </a:lnTo>
                <a:lnTo>
                  <a:pt x="0" y="0"/>
                </a:lnTo>
                <a:close/>
              </a:path>
            </a:pathLst>
          </a:custGeom>
          <a:blipFill rotWithShape="1">
            <a:blip r:embed="rId9">
              <a:alphaModFix/>
            </a:blip>
            <a:stretch>
              <a:fillRect b="0" l="0" r="0" t="0"/>
            </a:stretch>
          </a:blipFill>
          <a:ln>
            <a:noFill/>
          </a:ln>
        </p:spPr>
      </p:sp>
      <p:grpSp>
        <p:nvGrpSpPr>
          <p:cNvPr id="141" name="Google Shape;141;p2"/>
          <p:cNvGrpSpPr/>
          <p:nvPr/>
        </p:nvGrpSpPr>
        <p:grpSpPr>
          <a:xfrm rot="-75747">
            <a:off x="585768" y="5691196"/>
            <a:ext cx="2191804" cy="3801579"/>
            <a:chOff x="0" y="-19050"/>
            <a:chExt cx="785493" cy="1362400"/>
          </a:xfrm>
        </p:grpSpPr>
        <p:sp>
          <p:nvSpPr>
            <p:cNvPr id="142" name="Google Shape;142;p2"/>
            <p:cNvSpPr/>
            <p:nvPr/>
          </p:nvSpPr>
          <p:spPr>
            <a:xfrm>
              <a:off x="0" y="0"/>
              <a:ext cx="785493" cy="1343350"/>
            </a:xfrm>
            <a:custGeom>
              <a:rect b="b" l="l" r="r" t="t"/>
              <a:pathLst>
                <a:path extrusionOk="0" h="1343350" w="785493">
                  <a:moveTo>
                    <a:pt x="130692" y="0"/>
                  </a:moveTo>
                  <a:lnTo>
                    <a:pt x="654801" y="0"/>
                  </a:lnTo>
                  <a:cubicBezTo>
                    <a:pt x="689463" y="0"/>
                    <a:pt x="722705" y="13769"/>
                    <a:pt x="747214" y="38279"/>
                  </a:cubicBezTo>
                  <a:cubicBezTo>
                    <a:pt x="771724" y="62788"/>
                    <a:pt x="785493" y="96030"/>
                    <a:pt x="785493" y="130692"/>
                  </a:cubicBezTo>
                  <a:lnTo>
                    <a:pt x="785493" y="1212658"/>
                  </a:lnTo>
                  <a:cubicBezTo>
                    <a:pt x="785493" y="1284837"/>
                    <a:pt x="726980" y="1343350"/>
                    <a:pt x="654801" y="1343350"/>
                  </a:cubicBezTo>
                  <a:lnTo>
                    <a:pt x="130692" y="1343350"/>
                  </a:lnTo>
                  <a:cubicBezTo>
                    <a:pt x="58513" y="1343350"/>
                    <a:pt x="0" y="1284837"/>
                    <a:pt x="0" y="1212658"/>
                  </a:cubicBezTo>
                  <a:lnTo>
                    <a:pt x="0" y="130692"/>
                  </a:lnTo>
                  <a:cubicBezTo>
                    <a:pt x="0" y="58513"/>
                    <a:pt x="58513" y="0"/>
                    <a:pt x="130692"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 name="Google Shape;143;p2"/>
            <p:cNvSpPr txBox="1"/>
            <p:nvPr/>
          </p:nvSpPr>
          <p:spPr>
            <a:xfrm>
              <a:off x="0" y="-19050"/>
              <a:ext cx="785493" cy="1362400"/>
            </a:xfrm>
            <a:prstGeom prst="rect">
              <a:avLst/>
            </a:prstGeom>
            <a:noFill/>
            <a:ln>
              <a:noFill/>
            </a:ln>
          </p:spPr>
          <p:txBody>
            <a:bodyPr anchorCtr="0" anchor="ctr" bIns="50800" lIns="50800" spcFirstLastPara="1" rIns="50800" wrap="square" tIns="50800">
              <a:noAutofit/>
            </a:bodyPr>
            <a:lstStyle/>
            <a:p>
              <a:pPr indent="0" lvl="0" marL="0" marR="0" rtl="0" algn="ctr">
                <a:lnSpc>
                  <a:spcPct val="70000"/>
                </a:lnSpc>
                <a:spcBef>
                  <a:spcPts val="0"/>
                </a:spcBef>
                <a:spcAft>
                  <a:spcPts val="0"/>
                </a:spcAft>
                <a:buNone/>
              </a:pPr>
              <a:r>
                <a:t/>
              </a:r>
              <a:endParaRPr sz="1800">
                <a:solidFill>
                  <a:schemeClr val="dk1"/>
                </a:solidFill>
                <a:latin typeface="Playwrite GB J"/>
                <a:ea typeface="Playwrite GB J"/>
                <a:cs typeface="Playwrite GB J"/>
                <a:sym typeface="Playwrite GB J"/>
              </a:endParaRPr>
            </a:p>
            <a:p>
              <a:pPr indent="0" lvl="0" marL="0" marR="0" rtl="0" algn="ctr">
                <a:lnSpc>
                  <a:spcPct val="70000"/>
                </a:lnSpc>
                <a:spcBef>
                  <a:spcPts val="0"/>
                </a:spcBef>
                <a:spcAft>
                  <a:spcPts val="0"/>
                </a:spcAft>
                <a:buNone/>
              </a:pPr>
              <a:r>
                <a:t/>
              </a:r>
              <a:endParaRPr sz="1800">
                <a:solidFill>
                  <a:schemeClr val="dk1"/>
                </a:solidFill>
                <a:latin typeface="Playwrite GB J"/>
                <a:ea typeface="Playwrite GB J"/>
                <a:cs typeface="Playwrite GB J"/>
                <a:sym typeface="Playwrite GB J"/>
              </a:endParaRPr>
            </a:p>
            <a:p>
              <a:pPr indent="0" lvl="0" marL="0" marR="0" rtl="0" algn="ctr">
                <a:lnSpc>
                  <a:spcPct val="70000"/>
                </a:lnSpc>
                <a:spcBef>
                  <a:spcPts val="0"/>
                </a:spcBef>
                <a:spcAft>
                  <a:spcPts val="0"/>
                </a:spcAft>
                <a:buNone/>
              </a:pPr>
              <a:r>
                <a:t/>
              </a:r>
              <a:endParaRPr sz="1800">
                <a:solidFill>
                  <a:schemeClr val="dk1"/>
                </a:solidFill>
                <a:latin typeface="Playwrite GB J"/>
                <a:ea typeface="Playwrite GB J"/>
                <a:cs typeface="Playwrite GB J"/>
                <a:sym typeface="Playwrite GB J"/>
              </a:endParaRPr>
            </a:p>
            <a:p>
              <a:pPr indent="0" lvl="0" marL="0" marR="0" rtl="0" algn="ctr">
                <a:lnSpc>
                  <a:spcPct val="70000"/>
                </a:lnSpc>
                <a:spcBef>
                  <a:spcPts val="0"/>
                </a:spcBef>
                <a:spcAft>
                  <a:spcPts val="0"/>
                </a:spcAft>
                <a:buNone/>
              </a:pPr>
              <a:r>
                <a:rPr lang="en-US" sz="1800">
                  <a:solidFill>
                    <a:schemeClr val="dk1"/>
                  </a:solidFill>
                  <a:latin typeface="Playwrite GB J"/>
                  <a:ea typeface="Playwrite GB J"/>
                  <a:cs typeface="Playwrite GB J"/>
                  <a:sym typeface="Playwrite GB J"/>
                </a:rPr>
                <a:t>During this term, pupils will study the Industrial and Agricultural Revolutions, key inventions, urban migration and living conditions, political radicals, the Great Reform Act, social change in Britain, and Jack the Ripper’s crimes.</a:t>
              </a:r>
              <a:endParaRPr i="0" sz="1800" u="none" cap="none" strike="noStrike">
                <a:solidFill>
                  <a:schemeClr val="dk1"/>
                </a:solidFill>
                <a:latin typeface="Playwrite GB J"/>
                <a:ea typeface="Playwrite GB J"/>
                <a:cs typeface="Playwrite GB J"/>
                <a:sym typeface="Playwrite GB J"/>
              </a:endParaRPr>
            </a:p>
          </p:txBody>
        </p:sp>
      </p:grpSp>
      <p:grpSp>
        <p:nvGrpSpPr>
          <p:cNvPr id="144" name="Google Shape;144;p2"/>
          <p:cNvGrpSpPr/>
          <p:nvPr/>
        </p:nvGrpSpPr>
        <p:grpSpPr>
          <a:xfrm rot="-75281">
            <a:off x="544936" y="5487522"/>
            <a:ext cx="2191815" cy="835452"/>
            <a:chOff x="0" y="-28575"/>
            <a:chExt cx="785493" cy="280378"/>
          </a:xfrm>
        </p:grpSpPr>
        <p:sp>
          <p:nvSpPr>
            <p:cNvPr id="145" name="Google Shape;145;p2"/>
            <p:cNvSpPr/>
            <p:nvPr/>
          </p:nvSpPr>
          <p:spPr>
            <a:xfrm>
              <a:off x="0" y="0"/>
              <a:ext cx="785493" cy="251803"/>
            </a:xfrm>
            <a:custGeom>
              <a:rect b="b" l="l" r="r" t="t"/>
              <a:pathLst>
                <a:path extrusionOk="0" h="251803" w="785493">
                  <a:moveTo>
                    <a:pt x="125901" y="0"/>
                  </a:moveTo>
                  <a:lnTo>
                    <a:pt x="659592" y="0"/>
                  </a:lnTo>
                  <a:cubicBezTo>
                    <a:pt x="692983" y="0"/>
                    <a:pt x="725006" y="13265"/>
                    <a:pt x="748617" y="36876"/>
                  </a:cubicBezTo>
                  <a:cubicBezTo>
                    <a:pt x="772228" y="60487"/>
                    <a:pt x="785493" y="92510"/>
                    <a:pt x="785493" y="125901"/>
                  </a:cubicBezTo>
                  <a:lnTo>
                    <a:pt x="785493" y="125901"/>
                  </a:lnTo>
                  <a:cubicBezTo>
                    <a:pt x="785493" y="159292"/>
                    <a:pt x="772228" y="191316"/>
                    <a:pt x="748617" y="214927"/>
                  </a:cubicBezTo>
                  <a:cubicBezTo>
                    <a:pt x="725006" y="238538"/>
                    <a:pt x="692983" y="251803"/>
                    <a:pt x="659592" y="251803"/>
                  </a:cubicBezTo>
                  <a:lnTo>
                    <a:pt x="125901" y="251803"/>
                  </a:lnTo>
                  <a:cubicBezTo>
                    <a:pt x="92510" y="251803"/>
                    <a:pt x="60487" y="238538"/>
                    <a:pt x="36876" y="214927"/>
                  </a:cubicBezTo>
                  <a:cubicBezTo>
                    <a:pt x="13265" y="191316"/>
                    <a:pt x="0" y="159292"/>
                    <a:pt x="0" y="125901"/>
                  </a:cubicBezTo>
                  <a:lnTo>
                    <a:pt x="0" y="125901"/>
                  </a:lnTo>
                  <a:cubicBezTo>
                    <a:pt x="0" y="92510"/>
                    <a:pt x="13265" y="60487"/>
                    <a:pt x="36876" y="36876"/>
                  </a:cubicBezTo>
                  <a:cubicBezTo>
                    <a:pt x="60487" y="13265"/>
                    <a:pt x="92510" y="0"/>
                    <a:pt x="125901" y="0"/>
                  </a:cubicBezTo>
                  <a:close/>
                </a:path>
              </a:pathLst>
            </a:custGeom>
            <a:solidFill>
              <a:srgbClr val="93538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2"/>
            <p:cNvSpPr txBox="1"/>
            <p:nvPr/>
          </p:nvSpPr>
          <p:spPr>
            <a:xfrm>
              <a:off x="0" y="-28575"/>
              <a:ext cx="785493" cy="280378"/>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47" name="Google Shape;147;p2"/>
          <p:cNvSpPr/>
          <p:nvPr/>
        </p:nvSpPr>
        <p:spPr>
          <a:xfrm rot="198722">
            <a:off x="6818738" y="2964089"/>
            <a:ext cx="537112" cy="772823"/>
          </a:xfrm>
          <a:custGeom>
            <a:rect b="b" l="l" r="r" t="t"/>
            <a:pathLst>
              <a:path extrusionOk="0" h="772823" w="537112">
                <a:moveTo>
                  <a:pt x="0" y="0"/>
                </a:moveTo>
                <a:lnTo>
                  <a:pt x="537112" y="0"/>
                </a:lnTo>
                <a:lnTo>
                  <a:pt x="537112" y="772823"/>
                </a:lnTo>
                <a:lnTo>
                  <a:pt x="0" y="772823"/>
                </a:lnTo>
                <a:lnTo>
                  <a:pt x="0" y="0"/>
                </a:lnTo>
                <a:close/>
              </a:path>
            </a:pathLst>
          </a:custGeom>
          <a:blipFill rotWithShape="1">
            <a:blip r:embed="rId6">
              <a:alphaModFix/>
            </a:blip>
            <a:stretch>
              <a:fillRect b="0" l="0" r="0" t="0"/>
            </a:stretch>
          </a:blipFill>
          <a:ln>
            <a:noFill/>
          </a:ln>
        </p:spPr>
      </p:sp>
      <p:sp>
        <p:nvSpPr>
          <p:cNvPr id="148" name="Google Shape;148;p2"/>
          <p:cNvSpPr/>
          <p:nvPr/>
        </p:nvSpPr>
        <p:spPr>
          <a:xfrm rot="149747">
            <a:off x="4421687" y="4612962"/>
            <a:ext cx="481654" cy="693028"/>
          </a:xfrm>
          <a:custGeom>
            <a:rect b="b" l="l" r="r" t="t"/>
            <a:pathLst>
              <a:path extrusionOk="0" h="693028" w="481654">
                <a:moveTo>
                  <a:pt x="0" y="0"/>
                </a:moveTo>
                <a:lnTo>
                  <a:pt x="481654" y="0"/>
                </a:lnTo>
                <a:lnTo>
                  <a:pt x="481654" y="693028"/>
                </a:lnTo>
                <a:lnTo>
                  <a:pt x="0" y="693028"/>
                </a:lnTo>
                <a:lnTo>
                  <a:pt x="0" y="0"/>
                </a:lnTo>
                <a:close/>
              </a:path>
            </a:pathLst>
          </a:custGeom>
          <a:blipFill rotWithShape="1">
            <a:blip r:embed="rId10">
              <a:alphaModFix/>
            </a:blip>
            <a:stretch>
              <a:fillRect b="0" l="0" r="0" t="0"/>
            </a:stretch>
          </a:blipFill>
          <a:ln>
            <a:noFill/>
          </a:ln>
        </p:spPr>
      </p:sp>
      <p:sp>
        <p:nvSpPr>
          <p:cNvPr id="149" name="Google Shape;149;p2"/>
          <p:cNvSpPr/>
          <p:nvPr/>
        </p:nvSpPr>
        <p:spPr>
          <a:xfrm rot="-4277960">
            <a:off x="6892052" y="5110994"/>
            <a:ext cx="263670" cy="452005"/>
          </a:xfrm>
          <a:custGeom>
            <a:rect b="b" l="l" r="r" t="t"/>
            <a:pathLst>
              <a:path extrusionOk="0" h="452005" w="263670">
                <a:moveTo>
                  <a:pt x="0" y="0"/>
                </a:moveTo>
                <a:lnTo>
                  <a:pt x="263669" y="0"/>
                </a:lnTo>
                <a:lnTo>
                  <a:pt x="263669" y="452005"/>
                </a:lnTo>
                <a:lnTo>
                  <a:pt x="0" y="452005"/>
                </a:lnTo>
                <a:lnTo>
                  <a:pt x="0" y="0"/>
                </a:lnTo>
                <a:close/>
              </a:path>
            </a:pathLst>
          </a:custGeom>
          <a:blipFill rotWithShape="1">
            <a:blip r:embed="rId11">
              <a:alphaModFix/>
            </a:blip>
            <a:stretch>
              <a:fillRect b="0" l="0" r="0" t="0"/>
            </a:stretch>
          </a:blipFill>
          <a:ln>
            <a:noFill/>
          </a:ln>
        </p:spPr>
      </p:sp>
      <p:sp>
        <p:nvSpPr>
          <p:cNvPr id="150" name="Google Shape;150;p2"/>
          <p:cNvSpPr/>
          <p:nvPr/>
        </p:nvSpPr>
        <p:spPr>
          <a:xfrm rot="-6765606">
            <a:off x="413492" y="5285650"/>
            <a:ext cx="263670" cy="452005"/>
          </a:xfrm>
          <a:custGeom>
            <a:rect b="b" l="l" r="r" t="t"/>
            <a:pathLst>
              <a:path extrusionOk="0" h="452005" w="263670">
                <a:moveTo>
                  <a:pt x="0" y="0"/>
                </a:moveTo>
                <a:lnTo>
                  <a:pt x="263670" y="0"/>
                </a:lnTo>
                <a:lnTo>
                  <a:pt x="263670" y="452005"/>
                </a:lnTo>
                <a:lnTo>
                  <a:pt x="0" y="452005"/>
                </a:lnTo>
                <a:lnTo>
                  <a:pt x="0" y="0"/>
                </a:lnTo>
                <a:close/>
              </a:path>
            </a:pathLst>
          </a:custGeom>
          <a:blipFill rotWithShape="1">
            <a:blip r:embed="rId12">
              <a:alphaModFix/>
            </a:blip>
            <a:stretch>
              <a:fillRect b="0" l="0" r="0" t="0"/>
            </a:stretch>
          </a:blipFill>
          <a:ln>
            <a:noFill/>
          </a:ln>
        </p:spPr>
      </p:sp>
      <p:sp>
        <p:nvSpPr>
          <p:cNvPr id="151" name="Google Shape;151;p2"/>
          <p:cNvSpPr/>
          <p:nvPr/>
        </p:nvSpPr>
        <p:spPr>
          <a:xfrm rot="1796147">
            <a:off x="4188224" y="1237723"/>
            <a:ext cx="991881" cy="448040"/>
          </a:xfrm>
          <a:custGeom>
            <a:rect b="b" l="l" r="r" t="t"/>
            <a:pathLst>
              <a:path extrusionOk="0" h="448040" w="991881">
                <a:moveTo>
                  <a:pt x="0" y="0"/>
                </a:moveTo>
                <a:lnTo>
                  <a:pt x="991881" y="0"/>
                </a:lnTo>
                <a:lnTo>
                  <a:pt x="991881" y="448040"/>
                </a:lnTo>
                <a:lnTo>
                  <a:pt x="0" y="448040"/>
                </a:lnTo>
                <a:lnTo>
                  <a:pt x="0" y="0"/>
                </a:lnTo>
                <a:close/>
              </a:path>
            </a:pathLst>
          </a:custGeom>
          <a:blipFill rotWithShape="1">
            <a:blip r:embed="rId13">
              <a:alphaModFix/>
            </a:blip>
            <a:stretch>
              <a:fillRect b="0" l="0" r="0" t="0"/>
            </a:stretch>
          </a:blipFill>
          <a:ln>
            <a:noFill/>
          </a:ln>
        </p:spPr>
      </p:sp>
      <p:sp>
        <p:nvSpPr>
          <p:cNvPr id="152" name="Google Shape;152;p2"/>
          <p:cNvSpPr/>
          <p:nvPr/>
        </p:nvSpPr>
        <p:spPr>
          <a:xfrm>
            <a:off x="4684165" y="1662726"/>
            <a:ext cx="2547592" cy="2139977"/>
          </a:xfrm>
          <a:custGeom>
            <a:rect b="b" l="l" r="r" t="t"/>
            <a:pathLst>
              <a:path extrusionOk="0" h="2139977" w="2547592">
                <a:moveTo>
                  <a:pt x="0" y="0"/>
                </a:moveTo>
                <a:lnTo>
                  <a:pt x="2547591" y="0"/>
                </a:lnTo>
                <a:lnTo>
                  <a:pt x="2547591" y="2139977"/>
                </a:lnTo>
                <a:lnTo>
                  <a:pt x="0" y="2139977"/>
                </a:lnTo>
                <a:lnTo>
                  <a:pt x="0" y="0"/>
                </a:lnTo>
                <a:close/>
              </a:path>
            </a:pathLst>
          </a:custGeom>
          <a:blipFill rotWithShape="1">
            <a:blip r:embed="rId14">
              <a:alphaModFix/>
            </a:blip>
            <a:stretch>
              <a:fillRect b="0" l="0" r="0" t="0"/>
            </a:stretch>
          </a:blipFill>
          <a:ln>
            <a:noFill/>
          </a:ln>
        </p:spPr>
      </p:sp>
      <p:sp>
        <p:nvSpPr>
          <p:cNvPr id="153" name="Google Shape;153;p2"/>
          <p:cNvSpPr/>
          <p:nvPr/>
        </p:nvSpPr>
        <p:spPr>
          <a:xfrm>
            <a:off x="5185143" y="3983678"/>
            <a:ext cx="2266857" cy="1824820"/>
          </a:xfrm>
          <a:custGeom>
            <a:rect b="b" l="l" r="r" t="t"/>
            <a:pathLst>
              <a:path extrusionOk="0" h="1824820" w="2266857">
                <a:moveTo>
                  <a:pt x="0" y="0"/>
                </a:moveTo>
                <a:lnTo>
                  <a:pt x="2266857" y="0"/>
                </a:lnTo>
                <a:lnTo>
                  <a:pt x="2266857" y="1824820"/>
                </a:lnTo>
                <a:lnTo>
                  <a:pt x="0" y="1824820"/>
                </a:lnTo>
                <a:lnTo>
                  <a:pt x="0" y="0"/>
                </a:lnTo>
                <a:close/>
              </a:path>
            </a:pathLst>
          </a:custGeom>
          <a:blipFill rotWithShape="1">
            <a:blip r:embed="rId15">
              <a:alphaModFix/>
            </a:blip>
            <a:stretch>
              <a:fillRect b="0" l="0" r="0" t="0"/>
            </a:stretch>
          </a:blipFill>
          <a:ln>
            <a:noFill/>
          </a:ln>
        </p:spPr>
      </p:sp>
      <p:sp>
        <p:nvSpPr>
          <p:cNvPr id="154" name="Google Shape;154;p2"/>
          <p:cNvSpPr/>
          <p:nvPr/>
        </p:nvSpPr>
        <p:spPr>
          <a:xfrm>
            <a:off x="537226" y="9625572"/>
            <a:ext cx="822094" cy="800514"/>
          </a:xfrm>
          <a:custGeom>
            <a:rect b="b" l="l" r="r" t="t"/>
            <a:pathLst>
              <a:path extrusionOk="0" h="800514" w="822094">
                <a:moveTo>
                  <a:pt x="0" y="0"/>
                </a:moveTo>
                <a:lnTo>
                  <a:pt x="822095" y="0"/>
                </a:lnTo>
                <a:lnTo>
                  <a:pt x="822095" y="800514"/>
                </a:lnTo>
                <a:lnTo>
                  <a:pt x="0" y="800514"/>
                </a:lnTo>
                <a:lnTo>
                  <a:pt x="0" y="0"/>
                </a:lnTo>
                <a:close/>
              </a:path>
            </a:pathLst>
          </a:custGeom>
          <a:blipFill rotWithShape="1">
            <a:blip r:embed="rId16">
              <a:alphaModFix/>
            </a:blip>
            <a:stretch>
              <a:fillRect b="0" l="0" r="0" t="0"/>
            </a:stretch>
          </a:blipFill>
          <a:ln>
            <a:noFill/>
          </a:ln>
        </p:spPr>
      </p:sp>
      <p:sp>
        <p:nvSpPr>
          <p:cNvPr id="155" name="Google Shape;155;p2"/>
          <p:cNvSpPr/>
          <p:nvPr/>
        </p:nvSpPr>
        <p:spPr>
          <a:xfrm rot="7527328">
            <a:off x="1431912" y="9938435"/>
            <a:ext cx="499574" cy="462033"/>
          </a:xfrm>
          <a:custGeom>
            <a:rect b="b" l="l" r="r" t="t"/>
            <a:pathLst>
              <a:path extrusionOk="0" h="800514" w="822094">
                <a:moveTo>
                  <a:pt x="0" y="0"/>
                </a:moveTo>
                <a:lnTo>
                  <a:pt x="822094" y="0"/>
                </a:lnTo>
                <a:lnTo>
                  <a:pt x="822094" y="800514"/>
                </a:lnTo>
                <a:lnTo>
                  <a:pt x="0" y="800514"/>
                </a:lnTo>
                <a:lnTo>
                  <a:pt x="0" y="0"/>
                </a:lnTo>
                <a:close/>
              </a:path>
            </a:pathLst>
          </a:custGeom>
          <a:blipFill rotWithShape="1">
            <a:blip r:embed="rId16">
              <a:alphaModFix/>
            </a:blip>
            <a:stretch>
              <a:fillRect b="0" l="0" r="0" t="0"/>
            </a:stretch>
          </a:blipFill>
          <a:ln>
            <a:noFill/>
          </a:ln>
        </p:spPr>
      </p:sp>
      <p:sp>
        <p:nvSpPr>
          <p:cNvPr id="156" name="Google Shape;156;p2"/>
          <p:cNvSpPr/>
          <p:nvPr/>
        </p:nvSpPr>
        <p:spPr>
          <a:xfrm rot="-8391871">
            <a:off x="6224845" y="9625006"/>
            <a:ext cx="822608" cy="801014"/>
          </a:xfrm>
          <a:custGeom>
            <a:rect b="b" l="l" r="r" t="t"/>
            <a:pathLst>
              <a:path extrusionOk="0" h="800514" w="822094">
                <a:moveTo>
                  <a:pt x="0" y="0"/>
                </a:moveTo>
                <a:lnTo>
                  <a:pt x="822094" y="0"/>
                </a:lnTo>
                <a:lnTo>
                  <a:pt x="822094" y="800514"/>
                </a:lnTo>
                <a:lnTo>
                  <a:pt x="0" y="800514"/>
                </a:lnTo>
                <a:lnTo>
                  <a:pt x="0" y="0"/>
                </a:lnTo>
                <a:close/>
              </a:path>
            </a:pathLst>
          </a:custGeom>
          <a:blipFill rotWithShape="1">
            <a:blip r:embed="rId16">
              <a:alphaModFix/>
            </a:blip>
            <a:stretch>
              <a:fillRect b="0" l="0" r="0" t="0"/>
            </a:stretch>
          </a:blipFill>
          <a:ln>
            <a:noFill/>
          </a:ln>
        </p:spPr>
      </p:sp>
      <p:sp>
        <p:nvSpPr>
          <p:cNvPr id="157" name="Google Shape;157;p2"/>
          <p:cNvSpPr txBox="1"/>
          <p:nvPr/>
        </p:nvSpPr>
        <p:spPr>
          <a:xfrm rot="141692">
            <a:off x="3473093" y="5840626"/>
            <a:ext cx="3312713" cy="608010"/>
          </a:xfrm>
          <a:prstGeom prst="rect">
            <a:avLst/>
          </a:prstGeom>
          <a:noFill/>
          <a:ln>
            <a:noFill/>
          </a:ln>
        </p:spPr>
        <p:txBody>
          <a:bodyPr anchorCtr="0" anchor="t" bIns="0" lIns="0" spcFirstLastPara="1" rIns="0" wrap="square" tIns="0">
            <a:spAutoFit/>
          </a:bodyPr>
          <a:lstStyle/>
          <a:p>
            <a:pPr indent="0" lvl="0" marL="0" marR="0" rtl="0" algn="ctr">
              <a:lnSpc>
                <a:spcPct val="110004"/>
              </a:lnSpc>
              <a:spcBef>
                <a:spcPts val="0"/>
              </a:spcBef>
              <a:spcAft>
                <a:spcPts val="0"/>
              </a:spcAft>
              <a:buNone/>
            </a:pPr>
            <a:r>
              <a:rPr lang="en-US" sz="3950">
                <a:solidFill>
                  <a:srgbClr val="FFFFFF"/>
                </a:solidFill>
                <a:latin typeface="Just Another Hand"/>
                <a:ea typeface="Just Another Hand"/>
                <a:cs typeface="Just Another Hand"/>
                <a:sym typeface="Just Another Hand"/>
              </a:rPr>
              <a:t>GEOGRAPHY</a:t>
            </a:r>
            <a:endParaRPr/>
          </a:p>
        </p:txBody>
      </p:sp>
      <p:sp>
        <p:nvSpPr>
          <p:cNvPr id="158" name="Google Shape;158;p2"/>
          <p:cNvSpPr txBox="1"/>
          <p:nvPr/>
        </p:nvSpPr>
        <p:spPr>
          <a:xfrm rot="-69772">
            <a:off x="787361" y="5622942"/>
            <a:ext cx="1788668" cy="607924"/>
          </a:xfrm>
          <a:prstGeom prst="rect">
            <a:avLst/>
          </a:prstGeom>
          <a:noFill/>
          <a:ln>
            <a:noFill/>
          </a:ln>
        </p:spPr>
        <p:txBody>
          <a:bodyPr anchorCtr="0" anchor="t" bIns="0" lIns="0" spcFirstLastPara="1" rIns="0" wrap="square" tIns="0">
            <a:spAutoFit/>
          </a:bodyPr>
          <a:lstStyle/>
          <a:p>
            <a:pPr indent="0" lvl="0" marL="0" marR="0" rtl="0" algn="ctr">
              <a:lnSpc>
                <a:spcPct val="110004"/>
              </a:lnSpc>
              <a:spcBef>
                <a:spcPts val="0"/>
              </a:spcBef>
              <a:spcAft>
                <a:spcPts val="0"/>
              </a:spcAft>
              <a:buNone/>
            </a:pPr>
            <a:r>
              <a:rPr lang="en-US" sz="3950">
                <a:solidFill>
                  <a:srgbClr val="FFFFFF"/>
                </a:solidFill>
                <a:latin typeface="Just Another Hand"/>
                <a:ea typeface="Just Another Hand"/>
                <a:cs typeface="Just Another Hand"/>
                <a:sym typeface="Just Another Hand"/>
              </a:rPr>
              <a:t>HISTORY</a:t>
            </a:r>
            <a:endParaRPr/>
          </a:p>
        </p:txBody>
      </p:sp>
      <p:sp>
        <p:nvSpPr>
          <p:cNvPr id="159" name="Google Shape;159;p2"/>
          <p:cNvSpPr txBox="1"/>
          <p:nvPr/>
        </p:nvSpPr>
        <p:spPr>
          <a:xfrm rot="-1216">
            <a:off x="708976" y="1157688"/>
            <a:ext cx="3393300" cy="608100"/>
          </a:xfrm>
          <a:prstGeom prst="rect">
            <a:avLst/>
          </a:prstGeom>
          <a:noFill/>
          <a:ln>
            <a:noFill/>
          </a:ln>
        </p:spPr>
        <p:txBody>
          <a:bodyPr anchorCtr="0" anchor="t" bIns="0" lIns="0" spcFirstLastPara="1" rIns="0" wrap="square" tIns="0">
            <a:spAutoFit/>
          </a:bodyPr>
          <a:lstStyle/>
          <a:p>
            <a:pPr indent="0" lvl="0" marL="0" marR="0" rtl="0" algn="ctr">
              <a:lnSpc>
                <a:spcPct val="110004"/>
              </a:lnSpc>
              <a:spcBef>
                <a:spcPts val="0"/>
              </a:spcBef>
              <a:spcAft>
                <a:spcPts val="0"/>
              </a:spcAft>
              <a:buNone/>
            </a:pPr>
            <a:r>
              <a:rPr lang="en-US" sz="3950">
                <a:solidFill>
                  <a:srgbClr val="FFFFFF"/>
                </a:solidFill>
                <a:latin typeface="Just Another Hand"/>
                <a:ea typeface="Just Another Hand"/>
                <a:cs typeface="Just Another Hand"/>
                <a:sym typeface="Just Another Hand"/>
              </a:rPr>
              <a:t>MFL - SPANISH</a:t>
            </a:r>
            <a:endParaRPr/>
          </a:p>
        </p:txBody>
      </p:sp>
      <p:sp>
        <p:nvSpPr>
          <p:cNvPr id="160" name="Google Shape;160;p2"/>
          <p:cNvSpPr txBox="1"/>
          <p:nvPr/>
        </p:nvSpPr>
        <p:spPr>
          <a:xfrm>
            <a:off x="535925" y="2031925"/>
            <a:ext cx="3870900" cy="2770500"/>
          </a:xfrm>
          <a:prstGeom prst="rect">
            <a:avLst/>
          </a:prstGeom>
          <a:noFill/>
          <a:ln>
            <a:noFill/>
          </a:ln>
        </p:spPr>
        <p:txBody>
          <a:bodyPr anchorCtr="0" anchor="t" bIns="91425" lIns="91425" spcFirstLastPara="1" rIns="91425" wrap="square" tIns="91425">
            <a:spAutoFit/>
          </a:bodyPr>
          <a:lstStyle/>
          <a:p>
            <a:pPr indent="0" lvl="0" marL="0" rtl="0" algn="l">
              <a:lnSpc>
                <a:spcPct val="100000"/>
              </a:lnSpc>
              <a:spcBef>
                <a:spcPts val="1200"/>
              </a:spcBef>
              <a:spcAft>
                <a:spcPts val="1200"/>
              </a:spcAft>
              <a:buNone/>
            </a:pPr>
            <a:r>
              <a:rPr lang="en-US">
                <a:latin typeface="Playwrite GB S"/>
                <a:ea typeface="Playwrite GB S"/>
                <a:cs typeface="Playwrite GB S"/>
                <a:sym typeface="Playwrite GB S"/>
              </a:rPr>
              <a:t>This half term, Year 8 will begin the topic of “Una vida sana”.  In this topic, they will begin by naming key foods and drinks and linking these to different meals.  Using the present tense, they will say what they eat and use past knowledge of opinions to express their likes and dislikes.  When looking at meals, they will </a:t>
            </a:r>
            <a:r>
              <a:rPr lang="en-US">
                <a:latin typeface="Playwrite GB S"/>
                <a:ea typeface="Playwrite GB S"/>
                <a:cs typeface="Playwrite GB S"/>
                <a:sym typeface="Playwrite GB S"/>
              </a:rPr>
              <a:t>identify</a:t>
            </a:r>
            <a:r>
              <a:rPr lang="en-US">
                <a:latin typeface="Playwrite GB S"/>
                <a:ea typeface="Playwrite GB S"/>
                <a:cs typeface="Playwrite GB S"/>
                <a:sym typeface="Playwrite GB S"/>
              </a:rPr>
              <a:t> in Spanish which food choices are healthy and unhealthy through looking at authentic nutritional content in Spanish.</a:t>
            </a:r>
            <a:endParaRPr>
              <a:latin typeface="Playwrite GB S"/>
              <a:ea typeface="Playwrite GB S"/>
              <a:cs typeface="Playwrite GB S"/>
              <a:sym typeface="Playwrite GB S"/>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3"/>
          <p:cNvSpPr/>
          <p:nvPr/>
        </p:nvSpPr>
        <p:spPr>
          <a:xfrm rot="5400000">
            <a:off x="-1566000" y="1566000"/>
            <a:ext cx="10692000" cy="7560000"/>
          </a:xfrm>
          <a:custGeom>
            <a:rect b="b" l="l" r="r" t="t"/>
            <a:pathLst>
              <a:path extrusionOk="0" h="7560000" w="10692000">
                <a:moveTo>
                  <a:pt x="0" y="7560000"/>
                </a:moveTo>
                <a:lnTo>
                  <a:pt x="0" y="0"/>
                </a:lnTo>
                <a:lnTo>
                  <a:pt x="10692000" y="0"/>
                </a:lnTo>
                <a:lnTo>
                  <a:pt x="10692000" y="7560000"/>
                </a:lnTo>
                <a:lnTo>
                  <a:pt x="0" y="7560000"/>
                </a:lnTo>
                <a:close/>
              </a:path>
            </a:pathLst>
          </a:custGeom>
          <a:blipFill rotWithShape="1">
            <a:blip r:embed="rId3">
              <a:alphaModFix/>
            </a:blip>
            <a:stretch>
              <a:fillRect b="-3329" l="-5113" r="-6367" t="-2850"/>
            </a:stretch>
          </a:blipFill>
          <a:ln>
            <a:noFill/>
          </a:ln>
        </p:spPr>
      </p:sp>
      <p:sp>
        <p:nvSpPr>
          <p:cNvPr id="166" name="Google Shape;166;p3"/>
          <p:cNvSpPr/>
          <p:nvPr/>
        </p:nvSpPr>
        <p:spPr>
          <a:xfrm rot="-8513943">
            <a:off x="217622" y="4101953"/>
            <a:ext cx="1077401" cy="1077401"/>
          </a:xfrm>
          <a:custGeom>
            <a:rect b="b" l="l" r="r" t="t"/>
            <a:pathLst>
              <a:path extrusionOk="0" h="1076614" w="1076614">
                <a:moveTo>
                  <a:pt x="0" y="0"/>
                </a:moveTo>
                <a:lnTo>
                  <a:pt x="1076614" y="0"/>
                </a:lnTo>
                <a:lnTo>
                  <a:pt x="1076614" y="1076614"/>
                </a:lnTo>
                <a:lnTo>
                  <a:pt x="0" y="1076614"/>
                </a:lnTo>
                <a:lnTo>
                  <a:pt x="0" y="0"/>
                </a:lnTo>
                <a:close/>
              </a:path>
            </a:pathLst>
          </a:custGeom>
          <a:blipFill rotWithShape="1">
            <a:blip r:embed="rId4">
              <a:alphaModFix/>
            </a:blip>
            <a:stretch>
              <a:fillRect b="0" l="0" r="0" t="0"/>
            </a:stretch>
          </a:blipFill>
          <a:ln>
            <a:noFill/>
          </a:ln>
        </p:spPr>
      </p:sp>
      <p:sp>
        <p:nvSpPr>
          <p:cNvPr id="167" name="Google Shape;167;p3"/>
          <p:cNvSpPr/>
          <p:nvPr/>
        </p:nvSpPr>
        <p:spPr>
          <a:xfrm rot="-170812">
            <a:off x="181927" y="1522673"/>
            <a:ext cx="4587616" cy="3090906"/>
          </a:xfrm>
          <a:custGeom>
            <a:rect b="b" l="l" r="r" t="t"/>
            <a:pathLst>
              <a:path extrusionOk="0" h="3090906" w="4587616">
                <a:moveTo>
                  <a:pt x="0" y="0"/>
                </a:moveTo>
                <a:lnTo>
                  <a:pt x="4587615" y="0"/>
                </a:lnTo>
                <a:lnTo>
                  <a:pt x="4587615" y="3090906"/>
                </a:lnTo>
                <a:lnTo>
                  <a:pt x="0" y="3090906"/>
                </a:lnTo>
                <a:lnTo>
                  <a:pt x="0" y="0"/>
                </a:lnTo>
                <a:close/>
              </a:path>
            </a:pathLst>
          </a:custGeom>
          <a:blipFill rotWithShape="1">
            <a:blip r:embed="rId5">
              <a:alphaModFix/>
            </a:blip>
            <a:stretch>
              <a:fillRect b="0" l="0" r="0" t="0"/>
            </a:stretch>
          </a:blipFill>
          <a:ln>
            <a:noFill/>
          </a:ln>
        </p:spPr>
      </p:sp>
      <p:sp>
        <p:nvSpPr>
          <p:cNvPr id="168" name="Google Shape;168;p3"/>
          <p:cNvSpPr/>
          <p:nvPr/>
        </p:nvSpPr>
        <p:spPr>
          <a:xfrm rot="217943">
            <a:off x="5436095" y="728572"/>
            <a:ext cx="601452" cy="865398"/>
          </a:xfrm>
          <a:custGeom>
            <a:rect b="b" l="l" r="r" t="t"/>
            <a:pathLst>
              <a:path extrusionOk="0" h="865398" w="601452">
                <a:moveTo>
                  <a:pt x="0" y="0"/>
                </a:moveTo>
                <a:lnTo>
                  <a:pt x="601452" y="0"/>
                </a:lnTo>
                <a:lnTo>
                  <a:pt x="601452" y="865398"/>
                </a:lnTo>
                <a:lnTo>
                  <a:pt x="0" y="865398"/>
                </a:lnTo>
                <a:lnTo>
                  <a:pt x="0" y="0"/>
                </a:lnTo>
                <a:close/>
              </a:path>
            </a:pathLst>
          </a:custGeom>
          <a:blipFill rotWithShape="1">
            <a:blip r:embed="rId6">
              <a:alphaModFix/>
            </a:blip>
            <a:stretch>
              <a:fillRect b="0" l="0" r="0" t="0"/>
            </a:stretch>
          </a:blipFill>
          <a:ln>
            <a:noFill/>
          </a:ln>
        </p:spPr>
      </p:sp>
      <p:sp>
        <p:nvSpPr>
          <p:cNvPr id="169" name="Google Shape;169;p3"/>
          <p:cNvSpPr/>
          <p:nvPr/>
        </p:nvSpPr>
        <p:spPr>
          <a:xfrm rot="5400000">
            <a:off x="3140336" y="-3505919"/>
            <a:ext cx="1279328" cy="6779774"/>
          </a:xfrm>
          <a:custGeom>
            <a:rect b="b" l="l" r="r" t="t"/>
            <a:pathLst>
              <a:path extrusionOk="0" h="6779774" w="1279328">
                <a:moveTo>
                  <a:pt x="0" y="0"/>
                </a:moveTo>
                <a:lnTo>
                  <a:pt x="1279328" y="0"/>
                </a:lnTo>
                <a:lnTo>
                  <a:pt x="1279328" y="6779774"/>
                </a:lnTo>
                <a:lnTo>
                  <a:pt x="0" y="6779774"/>
                </a:lnTo>
                <a:lnTo>
                  <a:pt x="0" y="0"/>
                </a:lnTo>
                <a:close/>
              </a:path>
            </a:pathLst>
          </a:custGeom>
          <a:blipFill rotWithShape="1">
            <a:blip r:embed="rId7">
              <a:alphaModFix/>
            </a:blip>
            <a:stretch>
              <a:fillRect b="0" l="0" r="0" t="-101276"/>
            </a:stretch>
          </a:blipFill>
          <a:ln>
            <a:noFill/>
          </a:ln>
        </p:spPr>
      </p:sp>
      <p:sp>
        <p:nvSpPr>
          <p:cNvPr id="170" name="Google Shape;170;p3"/>
          <p:cNvSpPr/>
          <p:nvPr/>
        </p:nvSpPr>
        <p:spPr>
          <a:xfrm rot="200221">
            <a:off x="2645032" y="6956065"/>
            <a:ext cx="4740659" cy="3194019"/>
          </a:xfrm>
          <a:custGeom>
            <a:rect b="b" l="l" r="r" t="t"/>
            <a:pathLst>
              <a:path extrusionOk="0" h="3194019" w="4740659">
                <a:moveTo>
                  <a:pt x="0" y="0"/>
                </a:moveTo>
                <a:lnTo>
                  <a:pt x="4740659" y="0"/>
                </a:lnTo>
                <a:lnTo>
                  <a:pt x="4740659" y="3194019"/>
                </a:lnTo>
                <a:lnTo>
                  <a:pt x="0" y="3194019"/>
                </a:lnTo>
                <a:lnTo>
                  <a:pt x="0" y="0"/>
                </a:lnTo>
                <a:close/>
              </a:path>
            </a:pathLst>
          </a:custGeom>
          <a:blipFill rotWithShape="1">
            <a:blip r:embed="rId8">
              <a:alphaModFix/>
            </a:blip>
            <a:stretch>
              <a:fillRect b="0" l="0" r="0" t="0"/>
            </a:stretch>
          </a:blipFill>
          <a:ln>
            <a:noFill/>
          </a:ln>
        </p:spPr>
      </p:sp>
      <p:grpSp>
        <p:nvGrpSpPr>
          <p:cNvPr id="171" name="Google Shape;171;p3"/>
          <p:cNvGrpSpPr/>
          <p:nvPr/>
        </p:nvGrpSpPr>
        <p:grpSpPr>
          <a:xfrm rot="80209">
            <a:off x="2807171" y="6213174"/>
            <a:ext cx="4536076" cy="3554241"/>
            <a:chOff x="0" y="-28575"/>
            <a:chExt cx="1625627" cy="1273760"/>
          </a:xfrm>
        </p:grpSpPr>
        <p:sp>
          <p:nvSpPr>
            <p:cNvPr id="172" name="Google Shape;172;p3"/>
            <p:cNvSpPr/>
            <p:nvPr/>
          </p:nvSpPr>
          <p:spPr>
            <a:xfrm>
              <a:off x="0" y="0"/>
              <a:ext cx="1625627" cy="1245185"/>
            </a:xfrm>
            <a:custGeom>
              <a:rect b="b" l="l" r="r" t="t"/>
              <a:pathLst>
                <a:path extrusionOk="0" h="1245185" w="1625627">
                  <a:moveTo>
                    <a:pt x="63150" y="0"/>
                  </a:moveTo>
                  <a:lnTo>
                    <a:pt x="1562478" y="0"/>
                  </a:lnTo>
                  <a:cubicBezTo>
                    <a:pt x="1579226" y="0"/>
                    <a:pt x="1595288" y="6653"/>
                    <a:pt x="1607131" y="18496"/>
                  </a:cubicBezTo>
                  <a:cubicBezTo>
                    <a:pt x="1618974" y="30339"/>
                    <a:pt x="1625627" y="46401"/>
                    <a:pt x="1625627" y="63150"/>
                  </a:cubicBezTo>
                  <a:lnTo>
                    <a:pt x="1625627" y="1182036"/>
                  </a:lnTo>
                  <a:cubicBezTo>
                    <a:pt x="1625627" y="1216912"/>
                    <a:pt x="1597354" y="1245185"/>
                    <a:pt x="1562478" y="1245185"/>
                  </a:cubicBezTo>
                  <a:lnTo>
                    <a:pt x="63150" y="1245185"/>
                  </a:lnTo>
                  <a:cubicBezTo>
                    <a:pt x="46401" y="1245185"/>
                    <a:pt x="30339" y="1238532"/>
                    <a:pt x="18496" y="1226689"/>
                  </a:cubicBezTo>
                  <a:cubicBezTo>
                    <a:pt x="6653" y="1214846"/>
                    <a:pt x="0" y="1198784"/>
                    <a:pt x="0" y="1182036"/>
                  </a:cubicBezTo>
                  <a:lnTo>
                    <a:pt x="0" y="63150"/>
                  </a:lnTo>
                  <a:cubicBezTo>
                    <a:pt x="0" y="46401"/>
                    <a:pt x="6653" y="30339"/>
                    <a:pt x="18496" y="18496"/>
                  </a:cubicBezTo>
                  <a:cubicBezTo>
                    <a:pt x="30339" y="6653"/>
                    <a:pt x="46401" y="0"/>
                    <a:pt x="63150"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3"/>
            <p:cNvSpPr txBox="1"/>
            <p:nvPr/>
          </p:nvSpPr>
          <p:spPr>
            <a:xfrm>
              <a:off x="0" y="-28575"/>
              <a:ext cx="1625627" cy="1273760"/>
            </a:xfrm>
            <a:prstGeom prst="rect">
              <a:avLst/>
            </a:prstGeom>
            <a:noFill/>
            <a:ln>
              <a:noFill/>
            </a:ln>
          </p:spPr>
          <p:txBody>
            <a:bodyPr anchorCtr="0" anchor="ctr" bIns="50800" lIns="50800" spcFirstLastPara="1" rIns="50800" wrap="square" tIns="50800">
              <a:noAutofit/>
            </a:bodyPr>
            <a:lstStyle/>
            <a:p>
              <a:pPr indent="0" lvl="0" marL="0" marR="0" rtl="0" algn="ctr">
                <a:lnSpc>
                  <a:spcPct val="116666"/>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011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24388"/>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24388"/>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4" name="Google Shape;174;p3"/>
          <p:cNvGrpSpPr/>
          <p:nvPr/>
        </p:nvGrpSpPr>
        <p:grpSpPr>
          <a:xfrm rot="80209">
            <a:off x="2837269" y="6213525"/>
            <a:ext cx="4536076" cy="973979"/>
            <a:chOff x="0" y="-28575"/>
            <a:chExt cx="1625627" cy="349052"/>
          </a:xfrm>
        </p:grpSpPr>
        <p:sp>
          <p:nvSpPr>
            <p:cNvPr id="175" name="Google Shape;175;p3"/>
            <p:cNvSpPr/>
            <p:nvPr/>
          </p:nvSpPr>
          <p:spPr>
            <a:xfrm>
              <a:off x="0" y="0"/>
              <a:ext cx="1625627" cy="320477"/>
            </a:xfrm>
            <a:custGeom>
              <a:rect b="b" l="l" r="r" t="t"/>
              <a:pathLst>
                <a:path extrusionOk="0" h="320477" w="1625627">
                  <a:moveTo>
                    <a:pt x="63150" y="0"/>
                  </a:moveTo>
                  <a:lnTo>
                    <a:pt x="1562478" y="0"/>
                  </a:lnTo>
                  <a:cubicBezTo>
                    <a:pt x="1579226" y="0"/>
                    <a:pt x="1595288" y="6653"/>
                    <a:pt x="1607131" y="18496"/>
                  </a:cubicBezTo>
                  <a:cubicBezTo>
                    <a:pt x="1618974" y="30339"/>
                    <a:pt x="1625627" y="46401"/>
                    <a:pt x="1625627" y="63150"/>
                  </a:cubicBezTo>
                  <a:lnTo>
                    <a:pt x="1625627" y="257328"/>
                  </a:lnTo>
                  <a:cubicBezTo>
                    <a:pt x="1625627" y="274076"/>
                    <a:pt x="1618974" y="290138"/>
                    <a:pt x="1607131" y="301981"/>
                  </a:cubicBezTo>
                  <a:cubicBezTo>
                    <a:pt x="1595288" y="313824"/>
                    <a:pt x="1579226" y="320477"/>
                    <a:pt x="1562478" y="320477"/>
                  </a:cubicBezTo>
                  <a:lnTo>
                    <a:pt x="63150" y="320477"/>
                  </a:lnTo>
                  <a:cubicBezTo>
                    <a:pt x="46401" y="320477"/>
                    <a:pt x="30339" y="313824"/>
                    <a:pt x="18496" y="301981"/>
                  </a:cubicBezTo>
                  <a:cubicBezTo>
                    <a:pt x="6653" y="290138"/>
                    <a:pt x="0" y="274076"/>
                    <a:pt x="0" y="257328"/>
                  </a:cubicBezTo>
                  <a:lnTo>
                    <a:pt x="0" y="63150"/>
                  </a:lnTo>
                  <a:cubicBezTo>
                    <a:pt x="0" y="46401"/>
                    <a:pt x="6653" y="30339"/>
                    <a:pt x="18496" y="18496"/>
                  </a:cubicBezTo>
                  <a:cubicBezTo>
                    <a:pt x="30339" y="6653"/>
                    <a:pt x="46401" y="0"/>
                    <a:pt x="63150" y="0"/>
                  </a:cubicBezTo>
                  <a:close/>
                </a:path>
              </a:pathLst>
            </a:custGeom>
            <a:solidFill>
              <a:srgbClr val="93538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 name="Google Shape;176;p3"/>
            <p:cNvSpPr txBox="1"/>
            <p:nvPr/>
          </p:nvSpPr>
          <p:spPr>
            <a:xfrm>
              <a:off x="0" y="-28575"/>
              <a:ext cx="1625627" cy="349052"/>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77" name="Google Shape;177;p3"/>
          <p:cNvSpPr/>
          <p:nvPr/>
        </p:nvSpPr>
        <p:spPr>
          <a:xfrm rot="-5400000">
            <a:off x="-169240" y="7681965"/>
            <a:ext cx="3467704" cy="2336365"/>
          </a:xfrm>
          <a:custGeom>
            <a:rect b="b" l="l" r="r" t="t"/>
            <a:pathLst>
              <a:path extrusionOk="0" h="2336365" w="3467704">
                <a:moveTo>
                  <a:pt x="0" y="0"/>
                </a:moveTo>
                <a:lnTo>
                  <a:pt x="3467704" y="0"/>
                </a:lnTo>
                <a:lnTo>
                  <a:pt x="3467704" y="2336366"/>
                </a:lnTo>
                <a:lnTo>
                  <a:pt x="0" y="2336366"/>
                </a:lnTo>
                <a:lnTo>
                  <a:pt x="0" y="0"/>
                </a:lnTo>
                <a:close/>
              </a:path>
            </a:pathLst>
          </a:custGeom>
          <a:blipFill rotWithShape="1">
            <a:blip r:embed="rId9">
              <a:alphaModFix/>
            </a:blip>
            <a:stretch>
              <a:fillRect b="0" l="0" r="0" t="0"/>
            </a:stretch>
          </a:blipFill>
          <a:ln>
            <a:noFill/>
          </a:ln>
        </p:spPr>
      </p:sp>
      <p:grpSp>
        <p:nvGrpSpPr>
          <p:cNvPr id="178" name="Google Shape;178;p3"/>
          <p:cNvGrpSpPr/>
          <p:nvPr/>
        </p:nvGrpSpPr>
        <p:grpSpPr>
          <a:xfrm rot="-75747">
            <a:off x="442532" y="6192131"/>
            <a:ext cx="2191804" cy="4368607"/>
            <a:chOff x="0" y="-28575"/>
            <a:chExt cx="785493" cy="1565610"/>
          </a:xfrm>
        </p:grpSpPr>
        <p:sp>
          <p:nvSpPr>
            <p:cNvPr id="179" name="Google Shape;179;p3"/>
            <p:cNvSpPr/>
            <p:nvPr/>
          </p:nvSpPr>
          <p:spPr>
            <a:xfrm>
              <a:off x="0" y="0"/>
              <a:ext cx="785493" cy="1537035"/>
            </a:xfrm>
            <a:custGeom>
              <a:rect b="b" l="l" r="r" t="t"/>
              <a:pathLst>
                <a:path extrusionOk="0" h="1537035" w="785493">
                  <a:moveTo>
                    <a:pt x="130692" y="0"/>
                  </a:moveTo>
                  <a:lnTo>
                    <a:pt x="654801" y="0"/>
                  </a:lnTo>
                  <a:cubicBezTo>
                    <a:pt x="689463" y="0"/>
                    <a:pt x="722705" y="13769"/>
                    <a:pt x="747214" y="38279"/>
                  </a:cubicBezTo>
                  <a:cubicBezTo>
                    <a:pt x="771724" y="62788"/>
                    <a:pt x="785493" y="96030"/>
                    <a:pt x="785493" y="130692"/>
                  </a:cubicBezTo>
                  <a:lnTo>
                    <a:pt x="785493" y="1406343"/>
                  </a:lnTo>
                  <a:cubicBezTo>
                    <a:pt x="785493" y="1478523"/>
                    <a:pt x="726980" y="1537035"/>
                    <a:pt x="654801" y="1537035"/>
                  </a:cubicBezTo>
                  <a:lnTo>
                    <a:pt x="130692" y="1537035"/>
                  </a:lnTo>
                  <a:cubicBezTo>
                    <a:pt x="96030" y="1537035"/>
                    <a:pt x="62788" y="1523266"/>
                    <a:pt x="38279" y="1498757"/>
                  </a:cubicBezTo>
                  <a:cubicBezTo>
                    <a:pt x="13769" y="1474247"/>
                    <a:pt x="0" y="1441005"/>
                    <a:pt x="0" y="1406343"/>
                  </a:cubicBezTo>
                  <a:lnTo>
                    <a:pt x="0" y="130692"/>
                  </a:lnTo>
                  <a:cubicBezTo>
                    <a:pt x="0" y="58513"/>
                    <a:pt x="58513" y="0"/>
                    <a:pt x="130692"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p3"/>
            <p:cNvSpPr txBox="1"/>
            <p:nvPr/>
          </p:nvSpPr>
          <p:spPr>
            <a:xfrm>
              <a:off x="0" y="-28575"/>
              <a:ext cx="785493" cy="1565610"/>
            </a:xfrm>
            <a:prstGeom prst="rect">
              <a:avLst/>
            </a:prstGeom>
            <a:noFill/>
            <a:ln>
              <a:noFill/>
            </a:ln>
          </p:spPr>
          <p:txBody>
            <a:bodyPr anchorCtr="0" anchor="ctr" bIns="50800" lIns="50800" spcFirstLastPara="1" rIns="50800" wrap="square" tIns="50800">
              <a:noAutofit/>
            </a:bodyPr>
            <a:lstStyle/>
            <a:p>
              <a:pPr indent="0" lvl="0" marL="0" marR="0" rtl="0" algn="ctr">
                <a:lnSpc>
                  <a:spcPct val="116666"/>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81" name="Google Shape;181;p3"/>
          <p:cNvGrpSpPr/>
          <p:nvPr/>
        </p:nvGrpSpPr>
        <p:grpSpPr>
          <a:xfrm rot="-71011">
            <a:off x="358200" y="6125953"/>
            <a:ext cx="2312199" cy="1029226"/>
            <a:chOff x="0" y="-28575"/>
            <a:chExt cx="785493" cy="447303"/>
          </a:xfrm>
        </p:grpSpPr>
        <p:sp>
          <p:nvSpPr>
            <p:cNvPr id="182" name="Google Shape;182;p3"/>
            <p:cNvSpPr/>
            <p:nvPr/>
          </p:nvSpPr>
          <p:spPr>
            <a:xfrm>
              <a:off x="0" y="0"/>
              <a:ext cx="785493" cy="418728"/>
            </a:xfrm>
            <a:custGeom>
              <a:rect b="b" l="l" r="r" t="t"/>
              <a:pathLst>
                <a:path extrusionOk="0" h="418728" w="785493">
                  <a:moveTo>
                    <a:pt x="130692" y="0"/>
                  </a:moveTo>
                  <a:lnTo>
                    <a:pt x="654801" y="0"/>
                  </a:lnTo>
                  <a:cubicBezTo>
                    <a:pt x="689463" y="0"/>
                    <a:pt x="722705" y="13769"/>
                    <a:pt x="747214" y="38279"/>
                  </a:cubicBezTo>
                  <a:cubicBezTo>
                    <a:pt x="771724" y="62788"/>
                    <a:pt x="785493" y="96030"/>
                    <a:pt x="785493" y="130692"/>
                  </a:cubicBezTo>
                  <a:lnTo>
                    <a:pt x="785493" y="288036"/>
                  </a:lnTo>
                  <a:cubicBezTo>
                    <a:pt x="785493" y="360215"/>
                    <a:pt x="726980" y="418728"/>
                    <a:pt x="654801" y="418728"/>
                  </a:cubicBezTo>
                  <a:lnTo>
                    <a:pt x="130692" y="418728"/>
                  </a:lnTo>
                  <a:cubicBezTo>
                    <a:pt x="96030" y="418728"/>
                    <a:pt x="62788" y="404958"/>
                    <a:pt x="38279" y="380449"/>
                  </a:cubicBezTo>
                  <a:cubicBezTo>
                    <a:pt x="13769" y="355939"/>
                    <a:pt x="0" y="322697"/>
                    <a:pt x="0" y="288036"/>
                  </a:cubicBezTo>
                  <a:lnTo>
                    <a:pt x="0" y="130692"/>
                  </a:lnTo>
                  <a:cubicBezTo>
                    <a:pt x="0" y="58513"/>
                    <a:pt x="58513" y="0"/>
                    <a:pt x="130692" y="0"/>
                  </a:cubicBezTo>
                  <a:close/>
                </a:path>
              </a:pathLst>
            </a:custGeom>
            <a:solidFill>
              <a:srgbClr val="93538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3"/>
            <p:cNvSpPr txBox="1"/>
            <p:nvPr/>
          </p:nvSpPr>
          <p:spPr>
            <a:xfrm>
              <a:off x="0" y="-28575"/>
              <a:ext cx="785493" cy="447303"/>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84" name="Google Shape;184;p3"/>
          <p:cNvSpPr/>
          <p:nvPr/>
        </p:nvSpPr>
        <p:spPr>
          <a:xfrm rot="198722">
            <a:off x="6818738" y="2964089"/>
            <a:ext cx="537112" cy="772823"/>
          </a:xfrm>
          <a:custGeom>
            <a:rect b="b" l="l" r="r" t="t"/>
            <a:pathLst>
              <a:path extrusionOk="0" h="772823" w="537112">
                <a:moveTo>
                  <a:pt x="0" y="0"/>
                </a:moveTo>
                <a:lnTo>
                  <a:pt x="537112" y="0"/>
                </a:lnTo>
                <a:lnTo>
                  <a:pt x="537112" y="772823"/>
                </a:lnTo>
                <a:lnTo>
                  <a:pt x="0" y="772823"/>
                </a:lnTo>
                <a:lnTo>
                  <a:pt x="0" y="0"/>
                </a:lnTo>
                <a:close/>
              </a:path>
            </a:pathLst>
          </a:custGeom>
          <a:blipFill rotWithShape="1">
            <a:blip r:embed="rId10">
              <a:alphaModFix/>
            </a:blip>
            <a:stretch>
              <a:fillRect b="0" l="0" r="0" t="0"/>
            </a:stretch>
          </a:blipFill>
          <a:ln>
            <a:noFill/>
          </a:ln>
        </p:spPr>
      </p:sp>
      <p:sp>
        <p:nvSpPr>
          <p:cNvPr id="185" name="Google Shape;185;p3"/>
          <p:cNvSpPr/>
          <p:nvPr/>
        </p:nvSpPr>
        <p:spPr>
          <a:xfrm rot="149747">
            <a:off x="4443337" y="4231631"/>
            <a:ext cx="481654" cy="693028"/>
          </a:xfrm>
          <a:custGeom>
            <a:rect b="b" l="l" r="r" t="t"/>
            <a:pathLst>
              <a:path extrusionOk="0" h="693028" w="481654">
                <a:moveTo>
                  <a:pt x="0" y="0"/>
                </a:moveTo>
                <a:lnTo>
                  <a:pt x="481655" y="0"/>
                </a:lnTo>
                <a:lnTo>
                  <a:pt x="481655" y="693028"/>
                </a:lnTo>
                <a:lnTo>
                  <a:pt x="0" y="693028"/>
                </a:lnTo>
                <a:lnTo>
                  <a:pt x="0" y="0"/>
                </a:lnTo>
                <a:close/>
              </a:path>
            </a:pathLst>
          </a:custGeom>
          <a:blipFill rotWithShape="1">
            <a:blip r:embed="rId11">
              <a:alphaModFix/>
            </a:blip>
            <a:stretch>
              <a:fillRect b="0" l="0" r="0" t="0"/>
            </a:stretch>
          </a:blipFill>
          <a:ln>
            <a:noFill/>
          </a:ln>
        </p:spPr>
      </p:sp>
      <p:sp>
        <p:nvSpPr>
          <p:cNvPr id="186" name="Google Shape;186;p3"/>
          <p:cNvSpPr/>
          <p:nvPr/>
        </p:nvSpPr>
        <p:spPr>
          <a:xfrm rot="-6778666">
            <a:off x="2741144" y="5797916"/>
            <a:ext cx="263670" cy="452005"/>
          </a:xfrm>
          <a:custGeom>
            <a:rect b="b" l="l" r="r" t="t"/>
            <a:pathLst>
              <a:path extrusionOk="0" h="452005" w="263670">
                <a:moveTo>
                  <a:pt x="0" y="0"/>
                </a:moveTo>
                <a:lnTo>
                  <a:pt x="263670" y="0"/>
                </a:lnTo>
                <a:lnTo>
                  <a:pt x="263670" y="452005"/>
                </a:lnTo>
                <a:lnTo>
                  <a:pt x="0" y="452005"/>
                </a:lnTo>
                <a:lnTo>
                  <a:pt x="0" y="0"/>
                </a:lnTo>
                <a:close/>
              </a:path>
            </a:pathLst>
          </a:custGeom>
          <a:blipFill rotWithShape="1">
            <a:blip r:embed="rId12">
              <a:alphaModFix/>
            </a:blip>
            <a:stretch>
              <a:fillRect b="0" l="0" r="0" t="0"/>
            </a:stretch>
          </a:blipFill>
          <a:ln>
            <a:noFill/>
          </a:ln>
        </p:spPr>
      </p:sp>
      <p:sp>
        <p:nvSpPr>
          <p:cNvPr id="187" name="Google Shape;187;p3"/>
          <p:cNvSpPr/>
          <p:nvPr/>
        </p:nvSpPr>
        <p:spPr>
          <a:xfrm rot="-6765606">
            <a:off x="473690" y="5813226"/>
            <a:ext cx="263670" cy="452005"/>
          </a:xfrm>
          <a:custGeom>
            <a:rect b="b" l="l" r="r" t="t"/>
            <a:pathLst>
              <a:path extrusionOk="0" h="452005" w="263670">
                <a:moveTo>
                  <a:pt x="0" y="0"/>
                </a:moveTo>
                <a:lnTo>
                  <a:pt x="263669" y="0"/>
                </a:lnTo>
                <a:lnTo>
                  <a:pt x="263669" y="452005"/>
                </a:lnTo>
                <a:lnTo>
                  <a:pt x="0" y="452005"/>
                </a:lnTo>
                <a:lnTo>
                  <a:pt x="0" y="0"/>
                </a:lnTo>
                <a:close/>
              </a:path>
            </a:pathLst>
          </a:custGeom>
          <a:blipFill rotWithShape="1">
            <a:blip r:embed="rId13">
              <a:alphaModFix/>
            </a:blip>
            <a:stretch>
              <a:fillRect b="0" l="0" r="0" t="0"/>
            </a:stretch>
          </a:blipFill>
          <a:ln>
            <a:noFill/>
          </a:ln>
        </p:spPr>
      </p:sp>
      <p:sp>
        <p:nvSpPr>
          <p:cNvPr id="188" name="Google Shape;188;p3"/>
          <p:cNvSpPr/>
          <p:nvPr/>
        </p:nvSpPr>
        <p:spPr>
          <a:xfrm rot="1796147">
            <a:off x="4188224" y="1237723"/>
            <a:ext cx="991881" cy="448040"/>
          </a:xfrm>
          <a:custGeom>
            <a:rect b="b" l="l" r="r" t="t"/>
            <a:pathLst>
              <a:path extrusionOk="0" h="448040" w="991881">
                <a:moveTo>
                  <a:pt x="0" y="0"/>
                </a:moveTo>
                <a:lnTo>
                  <a:pt x="991881" y="0"/>
                </a:lnTo>
                <a:lnTo>
                  <a:pt x="991881" y="448040"/>
                </a:lnTo>
                <a:lnTo>
                  <a:pt x="0" y="448040"/>
                </a:lnTo>
                <a:lnTo>
                  <a:pt x="0" y="0"/>
                </a:lnTo>
                <a:close/>
              </a:path>
            </a:pathLst>
          </a:custGeom>
          <a:blipFill rotWithShape="1">
            <a:blip r:embed="rId14">
              <a:alphaModFix/>
            </a:blip>
            <a:stretch>
              <a:fillRect b="0" l="0" r="0" t="0"/>
            </a:stretch>
          </a:blipFill>
          <a:ln>
            <a:noFill/>
          </a:ln>
        </p:spPr>
      </p:sp>
      <p:grpSp>
        <p:nvGrpSpPr>
          <p:cNvPr id="189" name="Google Shape;189;p3"/>
          <p:cNvGrpSpPr/>
          <p:nvPr/>
        </p:nvGrpSpPr>
        <p:grpSpPr>
          <a:xfrm rot="-1317">
            <a:off x="390625" y="1832990"/>
            <a:ext cx="4139812" cy="2798447"/>
            <a:chOff x="-26" y="45994"/>
            <a:chExt cx="1483615" cy="1002900"/>
          </a:xfrm>
        </p:grpSpPr>
        <p:sp>
          <p:nvSpPr>
            <p:cNvPr id="190" name="Google Shape;190;p3"/>
            <p:cNvSpPr/>
            <p:nvPr/>
          </p:nvSpPr>
          <p:spPr>
            <a:xfrm>
              <a:off x="-26" y="55583"/>
              <a:ext cx="1483615" cy="983732"/>
            </a:xfrm>
            <a:custGeom>
              <a:rect b="b" l="l" r="r" t="t"/>
              <a:pathLst>
                <a:path extrusionOk="0" h="983732" w="1483615">
                  <a:moveTo>
                    <a:pt x="69194" y="0"/>
                  </a:moveTo>
                  <a:lnTo>
                    <a:pt x="1414421" y="0"/>
                  </a:lnTo>
                  <a:cubicBezTo>
                    <a:pt x="1432772" y="0"/>
                    <a:pt x="1450372" y="7290"/>
                    <a:pt x="1463349" y="20267"/>
                  </a:cubicBezTo>
                  <a:cubicBezTo>
                    <a:pt x="1476325" y="33243"/>
                    <a:pt x="1483615" y="50843"/>
                    <a:pt x="1483615" y="69194"/>
                  </a:cubicBezTo>
                  <a:lnTo>
                    <a:pt x="1483615" y="914538"/>
                  </a:lnTo>
                  <a:cubicBezTo>
                    <a:pt x="1483615" y="932889"/>
                    <a:pt x="1476325" y="950489"/>
                    <a:pt x="1463349" y="963466"/>
                  </a:cubicBezTo>
                  <a:cubicBezTo>
                    <a:pt x="1450372" y="976442"/>
                    <a:pt x="1432772" y="983732"/>
                    <a:pt x="1414421" y="983732"/>
                  </a:cubicBezTo>
                  <a:lnTo>
                    <a:pt x="69194" y="983732"/>
                  </a:lnTo>
                  <a:cubicBezTo>
                    <a:pt x="50843" y="983732"/>
                    <a:pt x="33243" y="976442"/>
                    <a:pt x="20267" y="963466"/>
                  </a:cubicBezTo>
                  <a:cubicBezTo>
                    <a:pt x="7290" y="950489"/>
                    <a:pt x="0" y="932889"/>
                    <a:pt x="0" y="914538"/>
                  </a:cubicBezTo>
                  <a:lnTo>
                    <a:pt x="0" y="69194"/>
                  </a:lnTo>
                  <a:cubicBezTo>
                    <a:pt x="0" y="50843"/>
                    <a:pt x="7290" y="33243"/>
                    <a:pt x="20267" y="20267"/>
                  </a:cubicBezTo>
                  <a:cubicBezTo>
                    <a:pt x="33243" y="7290"/>
                    <a:pt x="50843" y="0"/>
                    <a:pt x="69194"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3"/>
            <p:cNvSpPr txBox="1"/>
            <p:nvPr/>
          </p:nvSpPr>
          <p:spPr>
            <a:xfrm>
              <a:off x="28" y="45994"/>
              <a:ext cx="1483500" cy="1002900"/>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None/>
              </a:pPr>
              <a:r>
                <a:rPr lang="en-US" sz="1600">
                  <a:solidFill>
                    <a:schemeClr val="dk1"/>
                  </a:solidFill>
                  <a:latin typeface="Playwrite GB J"/>
                  <a:ea typeface="Playwrite GB J"/>
                  <a:cs typeface="Playwrite GB J"/>
                  <a:sym typeface="Playwrite GB J"/>
                </a:rPr>
                <a:t>Throughout</a:t>
              </a:r>
              <a:r>
                <a:rPr lang="en-US" sz="1600">
                  <a:solidFill>
                    <a:schemeClr val="dk1"/>
                  </a:solidFill>
                  <a:latin typeface="Playwrite GB J"/>
                  <a:ea typeface="Playwrite GB J"/>
                  <a:cs typeface="Playwrite GB J"/>
                  <a:sym typeface="Playwrite GB J"/>
                </a:rPr>
                <a:t> this half term, Year 8 will be developing their leadership and communication skills within Sports Leadership as they teach each other sports and create games to teach younger students. They will also develop their </a:t>
              </a:r>
              <a:r>
                <a:rPr lang="en-US" sz="1600">
                  <a:solidFill>
                    <a:schemeClr val="dk1"/>
                  </a:solidFill>
                  <a:latin typeface="Playwrite GB J"/>
                  <a:ea typeface="Playwrite GB J"/>
                  <a:cs typeface="Playwrite GB J"/>
                  <a:sym typeface="Playwrite GB J"/>
                </a:rPr>
                <a:t>understanding of exercise and why it is important to live a healthy lifestyle in Health, Fitness and Wellbeing.</a:t>
              </a:r>
              <a:endParaRPr i="0" sz="1600" u="none" cap="none" strike="noStrike">
                <a:solidFill>
                  <a:schemeClr val="dk1"/>
                </a:solidFill>
                <a:latin typeface="Playwrite GB J"/>
                <a:ea typeface="Playwrite GB J"/>
                <a:cs typeface="Playwrite GB J"/>
                <a:sym typeface="Playwrite GB J"/>
              </a:endParaRPr>
            </a:p>
          </p:txBody>
        </p:sp>
      </p:grpSp>
      <p:sp>
        <p:nvSpPr>
          <p:cNvPr id="192" name="Google Shape;192;p3"/>
          <p:cNvSpPr/>
          <p:nvPr/>
        </p:nvSpPr>
        <p:spPr>
          <a:xfrm>
            <a:off x="3992714" y="4698053"/>
            <a:ext cx="3385012" cy="1705200"/>
          </a:xfrm>
          <a:custGeom>
            <a:rect b="b" l="l" r="r" t="t"/>
            <a:pathLst>
              <a:path extrusionOk="0" h="1705200" w="3385012">
                <a:moveTo>
                  <a:pt x="0" y="0"/>
                </a:moveTo>
                <a:lnTo>
                  <a:pt x="3385012" y="0"/>
                </a:lnTo>
                <a:lnTo>
                  <a:pt x="3385012" y="1705200"/>
                </a:lnTo>
                <a:lnTo>
                  <a:pt x="0" y="1705200"/>
                </a:lnTo>
                <a:lnTo>
                  <a:pt x="0" y="0"/>
                </a:lnTo>
                <a:close/>
              </a:path>
            </a:pathLst>
          </a:custGeom>
          <a:blipFill rotWithShape="1">
            <a:blip r:embed="rId15">
              <a:alphaModFix/>
            </a:blip>
            <a:stretch>
              <a:fillRect b="0" l="0" r="0" t="0"/>
            </a:stretch>
          </a:blipFill>
          <a:ln>
            <a:noFill/>
          </a:ln>
        </p:spPr>
      </p:sp>
      <p:sp>
        <p:nvSpPr>
          <p:cNvPr id="193" name="Google Shape;193;p3"/>
          <p:cNvSpPr/>
          <p:nvPr/>
        </p:nvSpPr>
        <p:spPr>
          <a:xfrm rot="2877138">
            <a:off x="1764925" y="4784740"/>
            <a:ext cx="992690" cy="980979"/>
          </a:xfrm>
          <a:custGeom>
            <a:rect b="b" l="l" r="r" t="t"/>
            <a:pathLst>
              <a:path extrusionOk="0" h="980979" w="992690">
                <a:moveTo>
                  <a:pt x="0" y="0"/>
                </a:moveTo>
                <a:lnTo>
                  <a:pt x="992690" y="0"/>
                </a:lnTo>
                <a:lnTo>
                  <a:pt x="992690" y="980979"/>
                </a:lnTo>
                <a:lnTo>
                  <a:pt x="0" y="980979"/>
                </a:lnTo>
                <a:lnTo>
                  <a:pt x="0" y="0"/>
                </a:lnTo>
                <a:close/>
              </a:path>
            </a:pathLst>
          </a:custGeom>
          <a:blipFill rotWithShape="1">
            <a:blip r:embed="rId16">
              <a:alphaModFix/>
            </a:blip>
            <a:stretch>
              <a:fillRect b="-4257" l="0" r="-10128" t="-4257"/>
            </a:stretch>
          </a:blipFill>
          <a:ln>
            <a:noFill/>
          </a:ln>
        </p:spPr>
      </p:sp>
      <p:sp>
        <p:nvSpPr>
          <p:cNvPr id="194" name="Google Shape;194;p3"/>
          <p:cNvSpPr/>
          <p:nvPr/>
        </p:nvSpPr>
        <p:spPr>
          <a:xfrm>
            <a:off x="4173220" y="1553407"/>
            <a:ext cx="3024000" cy="2506140"/>
          </a:xfrm>
          <a:custGeom>
            <a:rect b="b" l="l" r="r" t="t"/>
            <a:pathLst>
              <a:path extrusionOk="0" h="2506140" w="3024000">
                <a:moveTo>
                  <a:pt x="0" y="0"/>
                </a:moveTo>
                <a:lnTo>
                  <a:pt x="3024000" y="0"/>
                </a:lnTo>
                <a:lnTo>
                  <a:pt x="3024000" y="2506140"/>
                </a:lnTo>
                <a:lnTo>
                  <a:pt x="0" y="2506140"/>
                </a:lnTo>
                <a:lnTo>
                  <a:pt x="0" y="0"/>
                </a:lnTo>
                <a:close/>
              </a:path>
            </a:pathLst>
          </a:custGeom>
          <a:blipFill rotWithShape="1">
            <a:blip r:embed="rId17">
              <a:alphaModFix/>
            </a:blip>
            <a:stretch>
              <a:fillRect b="0" l="0" r="0" t="0"/>
            </a:stretch>
          </a:blipFill>
          <a:ln>
            <a:noFill/>
          </a:ln>
        </p:spPr>
      </p:sp>
      <p:sp>
        <p:nvSpPr>
          <p:cNvPr id="195" name="Google Shape;195;p3"/>
          <p:cNvSpPr txBox="1"/>
          <p:nvPr/>
        </p:nvSpPr>
        <p:spPr>
          <a:xfrm rot="80260">
            <a:off x="3205403" y="6446818"/>
            <a:ext cx="3739619" cy="607964"/>
          </a:xfrm>
          <a:prstGeom prst="rect">
            <a:avLst/>
          </a:prstGeom>
          <a:noFill/>
          <a:ln>
            <a:noFill/>
          </a:ln>
        </p:spPr>
        <p:txBody>
          <a:bodyPr anchorCtr="0" anchor="t" bIns="0" lIns="0" spcFirstLastPara="1" rIns="0" wrap="square" tIns="0">
            <a:spAutoFit/>
          </a:bodyPr>
          <a:lstStyle/>
          <a:p>
            <a:pPr indent="0" lvl="0" marL="0" marR="0" rtl="0" algn="ctr">
              <a:lnSpc>
                <a:spcPct val="110004"/>
              </a:lnSpc>
              <a:spcBef>
                <a:spcPts val="0"/>
              </a:spcBef>
              <a:spcAft>
                <a:spcPts val="0"/>
              </a:spcAft>
              <a:buNone/>
            </a:pPr>
            <a:r>
              <a:rPr lang="en-US" sz="3950">
                <a:solidFill>
                  <a:srgbClr val="FFFFFF"/>
                </a:solidFill>
                <a:latin typeface="Just Another Hand"/>
                <a:ea typeface="Just Another Hand"/>
                <a:cs typeface="Just Another Hand"/>
                <a:sym typeface="Just Another Hand"/>
              </a:rPr>
              <a:t>DESIGN AND TECHNOLOGY</a:t>
            </a:r>
            <a:endParaRPr sz="3950">
              <a:solidFill>
                <a:srgbClr val="FFFFFF"/>
              </a:solidFill>
              <a:latin typeface="Just Another Hand"/>
              <a:ea typeface="Just Another Hand"/>
              <a:cs typeface="Just Another Hand"/>
              <a:sym typeface="Just Another Hand"/>
            </a:endParaRPr>
          </a:p>
        </p:txBody>
      </p:sp>
      <p:sp>
        <p:nvSpPr>
          <p:cNvPr id="196" name="Google Shape;196;p3"/>
          <p:cNvSpPr txBox="1"/>
          <p:nvPr/>
        </p:nvSpPr>
        <p:spPr>
          <a:xfrm rot="-69772">
            <a:off x="619966" y="6378302"/>
            <a:ext cx="1788668" cy="607924"/>
          </a:xfrm>
          <a:prstGeom prst="rect">
            <a:avLst/>
          </a:prstGeom>
          <a:noFill/>
          <a:ln>
            <a:noFill/>
          </a:ln>
        </p:spPr>
        <p:txBody>
          <a:bodyPr anchorCtr="0" anchor="t" bIns="0" lIns="0" spcFirstLastPara="1" rIns="0" wrap="square" tIns="0">
            <a:spAutoFit/>
          </a:bodyPr>
          <a:lstStyle/>
          <a:p>
            <a:pPr indent="0" lvl="0" marL="0" marR="0" rtl="0" algn="ctr">
              <a:lnSpc>
                <a:spcPct val="110004"/>
              </a:lnSpc>
              <a:spcBef>
                <a:spcPts val="0"/>
              </a:spcBef>
              <a:spcAft>
                <a:spcPts val="0"/>
              </a:spcAft>
              <a:buNone/>
            </a:pPr>
            <a:r>
              <a:rPr lang="en-US" sz="3950">
                <a:solidFill>
                  <a:srgbClr val="FFFFFF"/>
                </a:solidFill>
                <a:latin typeface="Just Another Hand"/>
                <a:ea typeface="Just Another Hand"/>
                <a:cs typeface="Just Another Hand"/>
                <a:sym typeface="Just Another Hand"/>
              </a:rPr>
              <a:t>R.E</a:t>
            </a:r>
            <a:endParaRPr sz="3950">
              <a:solidFill>
                <a:srgbClr val="FFFFFF"/>
              </a:solidFill>
              <a:latin typeface="Just Another Hand"/>
              <a:ea typeface="Just Another Hand"/>
              <a:cs typeface="Just Another Hand"/>
              <a:sym typeface="Just Another Hand"/>
            </a:endParaRPr>
          </a:p>
        </p:txBody>
      </p:sp>
      <p:grpSp>
        <p:nvGrpSpPr>
          <p:cNvPr id="197" name="Google Shape;197;p3"/>
          <p:cNvGrpSpPr/>
          <p:nvPr/>
        </p:nvGrpSpPr>
        <p:grpSpPr>
          <a:xfrm rot="-1355">
            <a:off x="390655" y="884094"/>
            <a:ext cx="4139880" cy="973995"/>
            <a:chOff x="0" y="-28575"/>
            <a:chExt cx="1483615" cy="349052"/>
          </a:xfrm>
        </p:grpSpPr>
        <p:sp>
          <p:nvSpPr>
            <p:cNvPr id="198" name="Google Shape;198;p3"/>
            <p:cNvSpPr/>
            <p:nvPr/>
          </p:nvSpPr>
          <p:spPr>
            <a:xfrm>
              <a:off x="0" y="0"/>
              <a:ext cx="1483615" cy="320477"/>
            </a:xfrm>
            <a:custGeom>
              <a:rect b="b" l="l" r="r" t="t"/>
              <a:pathLst>
                <a:path extrusionOk="0" h="320477" w="1483615">
                  <a:moveTo>
                    <a:pt x="69194" y="0"/>
                  </a:moveTo>
                  <a:lnTo>
                    <a:pt x="1414421" y="0"/>
                  </a:lnTo>
                  <a:cubicBezTo>
                    <a:pt x="1432772" y="0"/>
                    <a:pt x="1450372" y="7290"/>
                    <a:pt x="1463349" y="20267"/>
                  </a:cubicBezTo>
                  <a:cubicBezTo>
                    <a:pt x="1476325" y="33243"/>
                    <a:pt x="1483615" y="50843"/>
                    <a:pt x="1483615" y="69194"/>
                  </a:cubicBezTo>
                  <a:lnTo>
                    <a:pt x="1483615" y="251283"/>
                  </a:lnTo>
                  <a:cubicBezTo>
                    <a:pt x="1483615" y="269635"/>
                    <a:pt x="1476325" y="287234"/>
                    <a:pt x="1463349" y="300211"/>
                  </a:cubicBezTo>
                  <a:cubicBezTo>
                    <a:pt x="1450372" y="313187"/>
                    <a:pt x="1432772" y="320477"/>
                    <a:pt x="1414421" y="320477"/>
                  </a:cubicBezTo>
                  <a:lnTo>
                    <a:pt x="69194" y="320477"/>
                  </a:lnTo>
                  <a:cubicBezTo>
                    <a:pt x="50843" y="320477"/>
                    <a:pt x="33243" y="313187"/>
                    <a:pt x="20267" y="300211"/>
                  </a:cubicBezTo>
                  <a:cubicBezTo>
                    <a:pt x="7290" y="287234"/>
                    <a:pt x="0" y="269635"/>
                    <a:pt x="0" y="251283"/>
                  </a:cubicBezTo>
                  <a:lnTo>
                    <a:pt x="0" y="69194"/>
                  </a:lnTo>
                  <a:cubicBezTo>
                    <a:pt x="0" y="50843"/>
                    <a:pt x="7290" y="33243"/>
                    <a:pt x="20267" y="20267"/>
                  </a:cubicBezTo>
                  <a:cubicBezTo>
                    <a:pt x="33243" y="7290"/>
                    <a:pt x="50843" y="0"/>
                    <a:pt x="69194" y="0"/>
                  </a:cubicBezTo>
                  <a:close/>
                </a:path>
              </a:pathLst>
            </a:custGeom>
            <a:solidFill>
              <a:srgbClr val="93538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 name="Google Shape;199;p3"/>
            <p:cNvSpPr txBox="1"/>
            <p:nvPr/>
          </p:nvSpPr>
          <p:spPr>
            <a:xfrm>
              <a:off x="0" y="-28575"/>
              <a:ext cx="1483615" cy="349052"/>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00" name="Google Shape;200;p3"/>
          <p:cNvSpPr txBox="1"/>
          <p:nvPr/>
        </p:nvSpPr>
        <p:spPr>
          <a:xfrm rot="-1216">
            <a:off x="779099" y="1157703"/>
            <a:ext cx="3393300" cy="608100"/>
          </a:xfrm>
          <a:prstGeom prst="rect">
            <a:avLst/>
          </a:prstGeom>
          <a:noFill/>
          <a:ln>
            <a:noFill/>
          </a:ln>
        </p:spPr>
        <p:txBody>
          <a:bodyPr anchorCtr="0" anchor="t" bIns="0" lIns="0" spcFirstLastPara="1" rIns="0" wrap="square" tIns="0">
            <a:spAutoFit/>
          </a:bodyPr>
          <a:lstStyle/>
          <a:p>
            <a:pPr indent="0" lvl="0" marL="0" marR="0" rtl="0" algn="ctr">
              <a:lnSpc>
                <a:spcPct val="110004"/>
              </a:lnSpc>
              <a:spcBef>
                <a:spcPts val="0"/>
              </a:spcBef>
              <a:spcAft>
                <a:spcPts val="0"/>
              </a:spcAft>
              <a:buNone/>
            </a:pPr>
            <a:r>
              <a:rPr lang="en-US" sz="3950">
                <a:solidFill>
                  <a:srgbClr val="FFFFFF"/>
                </a:solidFill>
                <a:latin typeface="Just Another Hand"/>
                <a:ea typeface="Just Another Hand"/>
                <a:cs typeface="Just Another Hand"/>
                <a:sym typeface="Just Another Hand"/>
              </a:rPr>
              <a:t>P.E</a:t>
            </a:r>
            <a:endParaRPr sz="3950">
              <a:solidFill>
                <a:srgbClr val="FFFFFF"/>
              </a:solidFill>
              <a:latin typeface="Just Another Hand"/>
              <a:ea typeface="Just Another Hand"/>
              <a:cs typeface="Just Another Hand"/>
              <a:sym typeface="Just Another Hand"/>
            </a:endParaRPr>
          </a:p>
        </p:txBody>
      </p:sp>
      <p:sp>
        <p:nvSpPr>
          <p:cNvPr id="201" name="Google Shape;201;p3"/>
          <p:cNvSpPr txBox="1"/>
          <p:nvPr/>
        </p:nvSpPr>
        <p:spPr>
          <a:xfrm>
            <a:off x="493700" y="7116325"/>
            <a:ext cx="2041200" cy="3314400"/>
          </a:xfrm>
          <a:prstGeom prst="rect">
            <a:avLst/>
          </a:prstGeom>
          <a:noFill/>
          <a:ln>
            <a:noFill/>
          </a:ln>
        </p:spPr>
        <p:txBody>
          <a:bodyPr anchorCtr="0" anchor="t" bIns="91425" lIns="91425" spcFirstLastPara="1" rIns="91425" wrap="square" tIns="91425">
            <a:spAutoFit/>
          </a:bodyPr>
          <a:lstStyle/>
          <a:p>
            <a:pPr indent="0" lvl="0" marL="0" rtl="0" algn="ctr">
              <a:lnSpc>
                <a:spcPct val="116666"/>
              </a:lnSpc>
              <a:spcBef>
                <a:spcPts val="0"/>
              </a:spcBef>
              <a:spcAft>
                <a:spcPts val="0"/>
              </a:spcAft>
              <a:buNone/>
            </a:pPr>
            <a:r>
              <a:rPr lang="en-US" sz="1600">
                <a:solidFill>
                  <a:schemeClr val="dk1"/>
                </a:solidFill>
                <a:latin typeface="Playwrite GB J"/>
                <a:ea typeface="Playwrite GB J"/>
                <a:cs typeface="Playwrite GB J"/>
                <a:sym typeface="Playwrite GB J"/>
              </a:rPr>
              <a:t>T</a:t>
            </a:r>
            <a:r>
              <a:rPr lang="en-US" sz="1450">
                <a:solidFill>
                  <a:schemeClr val="dk1"/>
                </a:solidFill>
                <a:latin typeface="Playwrite GB J"/>
                <a:ea typeface="Playwrite GB J"/>
                <a:cs typeface="Playwrite GB J"/>
                <a:sym typeface="Playwrite GB J"/>
              </a:rPr>
              <a:t>his half term, Year 8  will be finishing the topic ‘Significant People’ before starting the topic, ‘Significant Events’. This topic involves the  understanding of how  beliefs, values and worldview  are shaped by history.</a:t>
            </a:r>
            <a:r>
              <a:rPr lang="en-US" sz="1550">
                <a:solidFill>
                  <a:schemeClr val="dk1"/>
                </a:solidFill>
                <a:latin typeface="Playwrite GB J"/>
                <a:ea typeface="Playwrite GB J"/>
                <a:cs typeface="Playwrite GB J"/>
                <a:sym typeface="Playwrite GB J"/>
              </a:rPr>
              <a:t> </a:t>
            </a:r>
            <a:endParaRPr/>
          </a:p>
        </p:txBody>
      </p:sp>
      <p:sp>
        <p:nvSpPr>
          <p:cNvPr id="202" name="Google Shape;202;p3"/>
          <p:cNvSpPr txBox="1"/>
          <p:nvPr/>
        </p:nvSpPr>
        <p:spPr>
          <a:xfrm rot="77973">
            <a:off x="2950445" y="7260083"/>
            <a:ext cx="4219685" cy="2506248"/>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US" sz="1600">
                <a:solidFill>
                  <a:schemeClr val="dk1"/>
                </a:solidFill>
                <a:latin typeface="Playwrite GB J"/>
                <a:ea typeface="Playwrite GB J"/>
                <a:cs typeface="Playwrite GB J"/>
                <a:sym typeface="Playwrite GB J"/>
              </a:rPr>
              <a:t>During this term year 8 will be </a:t>
            </a:r>
            <a:r>
              <a:rPr lang="en-US" sz="1600">
                <a:solidFill>
                  <a:schemeClr val="dk1"/>
                </a:solidFill>
                <a:latin typeface="Playwrite GB J"/>
                <a:ea typeface="Playwrite GB J"/>
                <a:cs typeface="Playwrite GB J"/>
                <a:sym typeface="Playwrite GB J"/>
              </a:rPr>
              <a:t>starting their textiles module, they will be gaining inspiration from Lucy Sparrow to design and make their own Supermarket Stitch themed cushion. Learning how to make their own templates, applique shapes with hand sewing techniques and use the sewing machine/embroidery machine.</a:t>
            </a:r>
            <a:endParaRPr sz="1600">
              <a:solidFill>
                <a:schemeClr val="dk1"/>
              </a:solidFill>
              <a:latin typeface="Playwrite GB J"/>
              <a:ea typeface="Playwrite GB J"/>
              <a:cs typeface="Playwrite GB J"/>
              <a:sym typeface="Playwrite GB J"/>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4"/>
          <p:cNvSpPr/>
          <p:nvPr/>
        </p:nvSpPr>
        <p:spPr>
          <a:xfrm rot="5400000">
            <a:off x="-1567750" y="1556988"/>
            <a:ext cx="10692000" cy="7560000"/>
          </a:xfrm>
          <a:custGeom>
            <a:rect b="b" l="l" r="r" t="t"/>
            <a:pathLst>
              <a:path extrusionOk="0" h="7560000" w="10692000">
                <a:moveTo>
                  <a:pt x="0" y="7560000"/>
                </a:moveTo>
                <a:lnTo>
                  <a:pt x="0" y="0"/>
                </a:lnTo>
                <a:lnTo>
                  <a:pt x="10692000" y="0"/>
                </a:lnTo>
                <a:lnTo>
                  <a:pt x="10692000" y="7560000"/>
                </a:lnTo>
                <a:lnTo>
                  <a:pt x="0" y="7560000"/>
                </a:lnTo>
                <a:close/>
              </a:path>
            </a:pathLst>
          </a:custGeom>
          <a:blipFill rotWithShape="1">
            <a:blip r:embed="rId3">
              <a:alphaModFix/>
            </a:blip>
            <a:stretch>
              <a:fillRect b="-3329" l="-5113" r="-6367" t="-2850"/>
            </a:stretch>
          </a:blipFill>
          <a:ln>
            <a:noFill/>
          </a:ln>
        </p:spPr>
      </p:sp>
      <p:sp>
        <p:nvSpPr>
          <p:cNvPr id="208" name="Google Shape;208;p4"/>
          <p:cNvSpPr/>
          <p:nvPr/>
        </p:nvSpPr>
        <p:spPr>
          <a:xfrm rot="-8514537">
            <a:off x="2156620" y="8828106"/>
            <a:ext cx="1076614" cy="1076614"/>
          </a:xfrm>
          <a:custGeom>
            <a:rect b="b" l="l" r="r" t="t"/>
            <a:pathLst>
              <a:path extrusionOk="0" h="1076614" w="1076614">
                <a:moveTo>
                  <a:pt x="0" y="0"/>
                </a:moveTo>
                <a:lnTo>
                  <a:pt x="1076614" y="0"/>
                </a:lnTo>
                <a:lnTo>
                  <a:pt x="1076614" y="1076614"/>
                </a:lnTo>
                <a:lnTo>
                  <a:pt x="0" y="1076614"/>
                </a:lnTo>
                <a:lnTo>
                  <a:pt x="0" y="0"/>
                </a:lnTo>
                <a:close/>
              </a:path>
            </a:pathLst>
          </a:custGeom>
          <a:blipFill rotWithShape="1">
            <a:blip r:embed="rId4">
              <a:alphaModFix/>
            </a:blip>
            <a:stretch>
              <a:fillRect b="0" l="0" r="0" t="0"/>
            </a:stretch>
          </a:blipFill>
          <a:ln>
            <a:noFill/>
          </a:ln>
        </p:spPr>
      </p:sp>
      <p:sp>
        <p:nvSpPr>
          <p:cNvPr id="209" name="Google Shape;209;p4"/>
          <p:cNvSpPr/>
          <p:nvPr/>
        </p:nvSpPr>
        <p:spPr>
          <a:xfrm rot="200221">
            <a:off x="462335" y="1721992"/>
            <a:ext cx="3849507" cy="2593606"/>
          </a:xfrm>
          <a:custGeom>
            <a:rect b="b" l="l" r="r" t="t"/>
            <a:pathLst>
              <a:path extrusionOk="0" h="2593606" w="3849507">
                <a:moveTo>
                  <a:pt x="0" y="0"/>
                </a:moveTo>
                <a:lnTo>
                  <a:pt x="3849507" y="0"/>
                </a:lnTo>
                <a:lnTo>
                  <a:pt x="3849507" y="2593606"/>
                </a:lnTo>
                <a:lnTo>
                  <a:pt x="0" y="2593606"/>
                </a:lnTo>
                <a:lnTo>
                  <a:pt x="0" y="0"/>
                </a:lnTo>
                <a:close/>
              </a:path>
            </a:pathLst>
          </a:custGeom>
          <a:blipFill rotWithShape="1">
            <a:blip r:embed="rId5">
              <a:alphaModFix/>
            </a:blip>
            <a:stretch>
              <a:fillRect b="0" l="0" r="0" t="0"/>
            </a:stretch>
          </a:blipFill>
          <a:ln>
            <a:noFill/>
          </a:ln>
        </p:spPr>
      </p:sp>
      <p:sp>
        <p:nvSpPr>
          <p:cNvPr id="210" name="Google Shape;210;p4"/>
          <p:cNvSpPr/>
          <p:nvPr/>
        </p:nvSpPr>
        <p:spPr>
          <a:xfrm rot="217943">
            <a:off x="5436095" y="728572"/>
            <a:ext cx="601452" cy="865398"/>
          </a:xfrm>
          <a:custGeom>
            <a:rect b="b" l="l" r="r" t="t"/>
            <a:pathLst>
              <a:path extrusionOk="0" h="865398" w="601452">
                <a:moveTo>
                  <a:pt x="0" y="0"/>
                </a:moveTo>
                <a:lnTo>
                  <a:pt x="601452" y="0"/>
                </a:lnTo>
                <a:lnTo>
                  <a:pt x="601452" y="865398"/>
                </a:lnTo>
                <a:lnTo>
                  <a:pt x="0" y="865398"/>
                </a:lnTo>
                <a:lnTo>
                  <a:pt x="0" y="0"/>
                </a:lnTo>
                <a:close/>
              </a:path>
            </a:pathLst>
          </a:custGeom>
          <a:blipFill rotWithShape="1">
            <a:blip r:embed="rId6">
              <a:alphaModFix/>
            </a:blip>
            <a:stretch>
              <a:fillRect b="0" l="0" r="0" t="0"/>
            </a:stretch>
          </a:blipFill>
          <a:ln>
            <a:noFill/>
          </a:ln>
        </p:spPr>
      </p:sp>
      <p:sp>
        <p:nvSpPr>
          <p:cNvPr id="211" name="Google Shape;211;p4"/>
          <p:cNvSpPr/>
          <p:nvPr/>
        </p:nvSpPr>
        <p:spPr>
          <a:xfrm rot="5400000">
            <a:off x="3140336" y="-3505919"/>
            <a:ext cx="1279328" cy="6779774"/>
          </a:xfrm>
          <a:custGeom>
            <a:rect b="b" l="l" r="r" t="t"/>
            <a:pathLst>
              <a:path extrusionOk="0" h="6779774" w="1279328">
                <a:moveTo>
                  <a:pt x="0" y="0"/>
                </a:moveTo>
                <a:lnTo>
                  <a:pt x="1279328" y="0"/>
                </a:lnTo>
                <a:lnTo>
                  <a:pt x="1279328" y="6779774"/>
                </a:lnTo>
                <a:lnTo>
                  <a:pt x="0" y="6779774"/>
                </a:lnTo>
                <a:lnTo>
                  <a:pt x="0" y="0"/>
                </a:lnTo>
                <a:close/>
              </a:path>
            </a:pathLst>
          </a:custGeom>
          <a:blipFill rotWithShape="1">
            <a:blip r:embed="rId7">
              <a:alphaModFix/>
            </a:blip>
            <a:stretch>
              <a:fillRect b="0" l="0" r="0" t="-101276"/>
            </a:stretch>
          </a:blipFill>
          <a:ln>
            <a:noFill/>
          </a:ln>
        </p:spPr>
      </p:sp>
      <p:sp>
        <p:nvSpPr>
          <p:cNvPr id="212" name="Google Shape;212;p4"/>
          <p:cNvSpPr/>
          <p:nvPr/>
        </p:nvSpPr>
        <p:spPr>
          <a:xfrm rot="147111">
            <a:off x="2821669" y="6463242"/>
            <a:ext cx="4241446" cy="2857674"/>
          </a:xfrm>
          <a:custGeom>
            <a:rect b="b" l="l" r="r" t="t"/>
            <a:pathLst>
              <a:path extrusionOk="0" h="2857674" w="4241446">
                <a:moveTo>
                  <a:pt x="0" y="0"/>
                </a:moveTo>
                <a:lnTo>
                  <a:pt x="4241446" y="0"/>
                </a:lnTo>
                <a:lnTo>
                  <a:pt x="4241446" y="2857674"/>
                </a:lnTo>
                <a:lnTo>
                  <a:pt x="0" y="2857674"/>
                </a:lnTo>
                <a:lnTo>
                  <a:pt x="0" y="0"/>
                </a:lnTo>
                <a:close/>
              </a:path>
            </a:pathLst>
          </a:custGeom>
          <a:blipFill rotWithShape="1">
            <a:blip r:embed="rId8">
              <a:alphaModFix/>
            </a:blip>
            <a:stretch>
              <a:fillRect b="0" l="0" r="0" t="0"/>
            </a:stretch>
          </a:blipFill>
          <a:ln>
            <a:noFill/>
          </a:ln>
        </p:spPr>
      </p:sp>
      <p:grpSp>
        <p:nvGrpSpPr>
          <p:cNvPr id="213" name="Google Shape;213;p4"/>
          <p:cNvGrpSpPr/>
          <p:nvPr/>
        </p:nvGrpSpPr>
        <p:grpSpPr>
          <a:xfrm rot="79842">
            <a:off x="2825710" y="6253593"/>
            <a:ext cx="4440506" cy="3061724"/>
            <a:chOff x="0" y="-28575"/>
            <a:chExt cx="1591378" cy="924655"/>
          </a:xfrm>
        </p:grpSpPr>
        <p:sp>
          <p:nvSpPr>
            <p:cNvPr id="214" name="Google Shape;214;p4"/>
            <p:cNvSpPr/>
            <p:nvPr/>
          </p:nvSpPr>
          <p:spPr>
            <a:xfrm>
              <a:off x="0" y="0"/>
              <a:ext cx="1591378" cy="896080"/>
            </a:xfrm>
            <a:custGeom>
              <a:rect b="b" l="l" r="r" t="t"/>
              <a:pathLst>
                <a:path extrusionOk="0" h="896080" w="1591378">
                  <a:moveTo>
                    <a:pt x="64509" y="0"/>
                  </a:moveTo>
                  <a:lnTo>
                    <a:pt x="1526870" y="0"/>
                  </a:lnTo>
                  <a:cubicBezTo>
                    <a:pt x="1562497" y="0"/>
                    <a:pt x="1591378" y="28881"/>
                    <a:pt x="1591378" y="64509"/>
                  </a:cubicBezTo>
                  <a:lnTo>
                    <a:pt x="1591378" y="831571"/>
                  </a:lnTo>
                  <a:cubicBezTo>
                    <a:pt x="1591378" y="867199"/>
                    <a:pt x="1562497" y="896080"/>
                    <a:pt x="1526870" y="896080"/>
                  </a:cubicBezTo>
                  <a:lnTo>
                    <a:pt x="64509" y="896080"/>
                  </a:lnTo>
                  <a:cubicBezTo>
                    <a:pt x="28881" y="896080"/>
                    <a:pt x="0" y="867199"/>
                    <a:pt x="0" y="831571"/>
                  </a:cubicBezTo>
                  <a:lnTo>
                    <a:pt x="0" y="64509"/>
                  </a:lnTo>
                  <a:cubicBezTo>
                    <a:pt x="0" y="28881"/>
                    <a:pt x="28881" y="0"/>
                    <a:pt x="64509"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 name="Google Shape;215;p4"/>
            <p:cNvSpPr txBox="1"/>
            <p:nvPr/>
          </p:nvSpPr>
          <p:spPr>
            <a:xfrm>
              <a:off x="0" y="-28575"/>
              <a:ext cx="1591378" cy="924655"/>
            </a:xfrm>
            <a:prstGeom prst="rect">
              <a:avLst/>
            </a:prstGeom>
            <a:noFill/>
            <a:ln>
              <a:noFill/>
            </a:ln>
          </p:spPr>
          <p:txBody>
            <a:bodyPr anchorCtr="0" anchor="ctr" bIns="50800" lIns="50800" spcFirstLastPara="1" rIns="50800" wrap="square" tIns="50800">
              <a:noAutofit/>
            </a:bodyPr>
            <a:lstStyle/>
            <a:p>
              <a:pPr indent="0" lvl="0" marL="0" rtl="0" algn="ctr">
                <a:lnSpc>
                  <a:spcPct val="116666"/>
                </a:lnSpc>
                <a:spcBef>
                  <a:spcPts val="0"/>
                </a:spcBef>
                <a:spcAft>
                  <a:spcPts val="0"/>
                </a:spcAft>
                <a:buSzPts val="1100"/>
                <a:buNone/>
              </a:pPr>
              <a:r>
                <a:rPr b="1" lang="en-US" sz="1800">
                  <a:solidFill>
                    <a:schemeClr val="dk1"/>
                  </a:solidFill>
                  <a:latin typeface="Playwrite GB S"/>
                  <a:ea typeface="Playwrite GB S"/>
                  <a:cs typeface="Playwrite GB S"/>
                  <a:sym typeface="Playwrite GB S"/>
                </a:rPr>
                <a:t>Creating a Mobile App</a:t>
              </a:r>
              <a:endParaRPr b="1" sz="1800">
                <a:solidFill>
                  <a:schemeClr val="dk1"/>
                </a:solidFill>
                <a:latin typeface="Playwrite GB S"/>
                <a:ea typeface="Playwrite GB S"/>
                <a:cs typeface="Playwrite GB S"/>
                <a:sym typeface="Playwrite GB S"/>
              </a:endParaRPr>
            </a:p>
            <a:p>
              <a:pPr indent="0" lvl="0" marL="0" rtl="0" algn="ctr">
                <a:lnSpc>
                  <a:spcPct val="116666"/>
                </a:lnSpc>
                <a:spcBef>
                  <a:spcPts val="0"/>
                </a:spcBef>
                <a:spcAft>
                  <a:spcPts val="0"/>
                </a:spcAft>
                <a:buSzPts val="1100"/>
                <a:buNone/>
              </a:pPr>
              <a:r>
                <a:rPr lang="en-US" sz="1800">
                  <a:solidFill>
                    <a:schemeClr val="dk1"/>
                  </a:solidFill>
                  <a:latin typeface="Playwrite GB S"/>
                  <a:ea typeface="Playwrite GB S"/>
                  <a:cs typeface="Playwrite GB S"/>
                  <a:sym typeface="Playwrite GB S"/>
                </a:rPr>
                <a:t>Pupils learn to code a mobile app. Pupils will learn how to use event driven programming to create functionality in their app. Learners will then create a clicker app using these skills.</a:t>
              </a:r>
              <a:endParaRPr sz="1800">
                <a:solidFill>
                  <a:schemeClr val="dk1"/>
                </a:solidFill>
                <a:latin typeface="Calibri"/>
                <a:ea typeface="Calibri"/>
                <a:cs typeface="Calibri"/>
                <a:sym typeface="Calibri"/>
              </a:endParaRPr>
            </a:p>
          </p:txBody>
        </p:sp>
      </p:grpSp>
      <p:grpSp>
        <p:nvGrpSpPr>
          <p:cNvPr id="216" name="Google Shape;216;p4"/>
          <p:cNvGrpSpPr/>
          <p:nvPr/>
        </p:nvGrpSpPr>
        <p:grpSpPr>
          <a:xfrm rot="80209">
            <a:off x="2773229" y="5444634"/>
            <a:ext cx="4536076" cy="973979"/>
            <a:chOff x="0" y="-28575"/>
            <a:chExt cx="1625627" cy="349052"/>
          </a:xfrm>
        </p:grpSpPr>
        <p:sp>
          <p:nvSpPr>
            <p:cNvPr id="217" name="Google Shape;217;p4"/>
            <p:cNvSpPr/>
            <p:nvPr/>
          </p:nvSpPr>
          <p:spPr>
            <a:xfrm>
              <a:off x="0" y="0"/>
              <a:ext cx="1625627" cy="320477"/>
            </a:xfrm>
            <a:custGeom>
              <a:rect b="b" l="l" r="r" t="t"/>
              <a:pathLst>
                <a:path extrusionOk="0" h="320477" w="1625627">
                  <a:moveTo>
                    <a:pt x="63150" y="0"/>
                  </a:moveTo>
                  <a:lnTo>
                    <a:pt x="1562478" y="0"/>
                  </a:lnTo>
                  <a:cubicBezTo>
                    <a:pt x="1579226" y="0"/>
                    <a:pt x="1595288" y="6653"/>
                    <a:pt x="1607131" y="18496"/>
                  </a:cubicBezTo>
                  <a:cubicBezTo>
                    <a:pt x="1618974" y="30339"/>
                    <a:pt x="1625627" y="46401"/>
                    <a:pt x="1625627" y="63150"/>
                  </a:cubicBezTo>
                  <a:lnTo>
                    <a:pt x="1625627" y="257328"/>
                  </a:lnTo>
                  <a:cubicBezTo>
                    <a:pt x="1625627" y="274076"/>
                    <a:pt x="1618974" y="290138"/>
                    <a:pt x="1607131" y="301981"/>
                  </a:cubicBezTo>
                  <a:cubicBezTo>
                    <a:pt x="1595288" y="313824"/>
                    <a:pt x="1579226" y="320477"/>
                    <a:pt x="1562478" y="320477"/>
                  </a:cubicBezTo>
                  <a:lnTo>
                    <a:pt x="63150" y="320477"/>
                  </a:lnTo>
                  <a:cubicBezTo>
                    <a:pt x="46401" y="320477"/>
                    <a:pt x="30339" y="313824"/>
                    <a:pt x="18496" y="301981"/>
                  </a:cubicBezTo>
                  <a:cubicBezTo>
                    <a:pt x="6653" y="290138"/>
                    <a:pt x="0" y="274076"/>
                    <a:pt x="0" y="257328"/>
                  </a:cubicBezTo>
                  <a:lnTo>
                    <a:pt x="0" y="63150"/>
                  </a:lnTo>
                  <a:cubicBezTo>
                    <a:pt x="0" y="46401"/>
                    <a:pt x="6653" y="30339"/>
                    <a:pt x="18496" y="18496"/>
                  </a:cubicBezTo>
                  <a:cubicBezTo>
                    <a:pt x="30339" y="6653"/>
                    <a:pt x="46401" y="0"/>
                    <a:pt x="63150" y="0"/>
                  </a:cubicBezTo>
                  <a:close/>
                </a:path>
              </a:pathLst>
            </a:custGeom>
            <a:solidFill>
              <a:srgbClr val="93538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4"/>
            <p:cNvSpPr txBox="1"/>
            <p:nvPr/>
          </p:nvSpPr>
          <p:spPr>
            <a:xfrm>
              <a:off x="0" y="-28575"/>
              <a:ext cx="1625627" cy="349052"/>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19" name="Google Shape;219;p4"/>
          <p:cNvSpPr/>
          <p:nvPr/>
        </p:nvSpPr>
        <p:spPr>
          <a:xfrm rot="5400000">
            <a:off x="-116996" y="6654015"/>
            <a:ext cx="3003434" cy="2318355"/>
          </a:xfrm>
          <a:custGeom>
            <a:rect b="b" l="l" r="r" t="t"/>
            <a:pathLst>
              <a:path extrusionOk="0" h="1998582" w="2966355">
                <a:moveTo>
                  <a:pt x="0" y="0"/>
                </a:moveTo>
                <a:lnTo>
                  <a:pt x="2966355" y="0"/>
                </a:lnTo>
                <a:lnTo>
                  <a:pt x="2966355" y="1998582"/>
                </a:lnTo>
                <a:lnTo>
                  <a:pt x="0" y="1998582"/>
                </a:lnTo>
                <a:lnTo>
                  <a:pt x="0" y="0"/>
                </a:lnTo>
                <a:close/>
              </a:path>
            </a:pathLst>
          </a:custGeom>
          <a:blipFill rotWithShape="1">
            <a:blip r:embed="rId9">
              <a:alphaModFix/>
            </a:blip>
            <a:stretch>
              <a:fillRect b="0" l="0" r="0" t="0"/>
            </a:stretch>
          </a:blipFill>
          <a:ln>
            <a:noFill/>
          </a:ln>
        </p:spPr>
      </p:sp>
      <p:grpSp>
        <p:nvGrpSpPr>
          <p:cNvPr id="220" name="Google Shape;220;p4"/>
          <p:cNvGrpSpPr/>
          <p:nvPr/>
        </p:nvGrpSpPr>
        <p:grpSpPr>
          <a:xfrm rot="-76039">
            <a:off x="324821" y="6345346"/>
            <a:ext cx="2255231" cy="2909564"/>
            <a:chOff x="0" y="-19050"/>
            <a:chExt cx="785493" cy="1042719"/>
          </a:xfrm>
        </p:grpSpPr>
        <p:sp>
          <p:nvSpPr>
            <p:cNvPr id="221" name="Google Shape;221;p4"/>
            <p:cNvSpPr/>
            <p:nvPr/>
          </p:nvSpPr>
          <p:spPr>
            <a:xfrm>
              <a:off x="0" y="0"/>
              <a:ext cx="785493" cy="1023669"/>
            </a:xfrm>
            <a:custGeom>
              <a:rect b="b" l="l" r="r" t="t"/>
              <a:pathLst>
                <a:path extrusionOk="0" h="1023669" w="785493">
                  <a:moveTo>
                    <a:pt x="130692" y="0"/>
                  </a:moveTo>
                  <a:lnTo>
                    <a:pt x="654801" y="0"/>
                  </a:lnTo>
                  <a:cubicBezTo>
                    <a:pt x="689463" y="0"/>
                    <a:pt x="722705" y="13769"/>
                    <a:pt x="747214" y="38279"/>
                  </a:cubicBezTo>
                  <a:cubicBezTo>
                    <a:pt x="771724" y="62788"/>
                    <a:pt x="785493" y="96030"/>
                    <a:pt x="785493" y="130692"/>
                  </a:cubicBezTo>
                  <a:lnTo>
                    <a:pt x="785493" y="892977"/>
                  </a:lnTo>
                  <a:cubicBezTo>
                    <a:pt x="785493" y="965156"/>
                    <a:pt x="726980" y="1023669"/>
                    <a:pt x="654801" y="1023669"/>
                  </a:cubicBezTo>
                  <a:lnTo>
                    <a:pt x="130692" y="1023669"/>
                  </a:lnTo>
                  <a:cubicBezTo>
                    <a:pt x="58513" y="1023669"/>
                    <a:pt x="0" y="965156"/>
                    <a:pt x="0" y="892977"/>
                  </a:cubicBezTo>
                  <a:lnTo>
                    <a:pt x="0" y="130692"/>
                  </a:lnTo>
                  <a:cubicBezTo>
                    <a:pt x="0" y="58513"/>
                    <a:pt x="58513" y="0"/>
                    <a:pt x="130692"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 name="Google Shape;222;p4"/>
            <p:cNvSpPr txBox="1"/>
            <p:nvPr/>
          </p:nvSpPr>
          <p:spPr>
            <a:xfrm>
              <a:off x="0" y="-19050"/>
              <a:ext cx="785493" cy="1042719"/>
            </a:xfrm>
            <a:prstGeom prst="rect">
              <a:avLst/>
            </a:prstGeom>
            <a:noFill/>
            <a:ln>
              <a:noFill/>
            </a:ln>
          </p:spPr>
          <p:txBody>
            <a:bodyPr anchorCtr="0" anchor="ctr" bIns="50800" lIns="50800" spcFirstLastPara="1" rIns="50800" wrap="square" tIns="50800">
              <a:noAutofit/>
            </a:bodyPr>
            <a:lstStyle/>
            <a:p>
              <a:pPr indent="0" lvl="0" marL="0" marR="0" rtl="0" algn="ctr">
                <a:lnSpc>
                  <a:spcPct val="93333"/>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23" name="Google Shape;223;p4"/>
          <p:cNvGrpSpPr/>
          <p:nvPr/>
        </p:nvGrpSpPr>
        <p:grpSpPr>
          <a:xfrm rot="-74789">
            <a:off x="348211" y="5664620"/>
            <a:ext cx="2191808" cy="1232236"/>
            <a:chOff x="0" y="-28575"/>
            <a:chExt cx="785493" cy="295417"/>
          </a:xfrm>
        </p:grpSpPr>
        <p:sp>
          <p:nvSpPr>
            <p:cNvPr id="224" name="Google Shape;224;p4"/>
            <p:cNvSpPr/>
            <p:nvPr/>
          </p:nvSpPr>
          <p:spPr>
            <a:xfrm>
              <a:off x="0" y="0"/>
              <a:ext cx="785493" cy="266842"/>
            </a:xfrm>
            <a:custGeom>
              <a:rect b="b" l="l" r="r" t="t"/>
              <a:pathLst>
                <a:path extrusionOk="0" h="266842" w="785493">
                  <a:moveTo>
                    <a:pt x="130692" y="0"/>
                  </a:moveTo>
                  <a:lnTo>
                    <a:pt x="654801" y="0"/>
                  </a:lnTo>
                  <a:cubicBezTo>
                    <a:pt x="689463" y="0"/>
                    <a:pt x="722705" y="13769"/>
                    <a:pt x="747214" y="38279"/>
                  </a:cubicBezTo>
                  <a:cubicBezTo>
                    <a:pt x="771724" y="62788"/>
                    <a:pt x="785493" y="96030"/>
                    <a:pt x="785493" y="130692"/>
                  </a:cubicBezTo>
                  <a:lnTo>
                    <a:pt x="785493" y="136150"/>
                  </a:lnTo>
                  <a:cubicBezTo>
                    <a:pt x="785493" y="208329"/>
                    <a:pt x="726980" y="266842"/>
                    <a:pt x="654801" y="266842"/>
                  </a:cubicBezTo>
                  <a:lnTo>
                    <a:pt x="130692" y="266842"/>
                  </a:lnTo>
                  <a:cubicBezTo>
                    <a:pt x="58513" y="266842"/>
                    <a:pt x="0" y="208329"/>
                    <a:pt x="0" y="136150"/>
                  </a:cubicBezTo>
                  <a:lnTo>
                    <a:pt x="0" y="130692"/>
                  </a:lnTo>
                  <a:cubicBezTo>
                    <a:pt x="0" y="58513"/>
                    <a:pt x="58513" y="0"/>
                    <a:pt x="130692" y="0"/>
                  </a:cubicBezTo>
                  <a:close/>
                </a:path>
              </a:pathLst>
            </a:custGeom>
            <a:solidFill>
              <a:srgbClr val="93538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4"/>
            <p:cNvSpPr txBox="1"/>
            <p:nvPr/>
          </p:nvSpPr>
          <p:spPr>
            <a:xfrm>
              <a:off x="0" y="-28575"/>
              <a:ext cx="785493" cy="295417"/>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26" name="Google Shape;226;p4"/>
          <p:cNvSpPr/>
          <p:nvPr/>
        </p:nvSpPr>
        <p:spPr>
          <a:xfrm rot="198722">
            <a:off x="6818738" y="2964089"/>
            <a:ext cx="537112" cy="772823"/>
          </a:xfrm>
          <a:custGeom>
            <a:rect b="b" l="l" r="r" t="t"/>
            <a:pathLst>
              <a:path extrusionOk="0" h="772823" w="537112">
                <a:moveTo>
                  <a:pt x="0" y="0"/>
                </a:moveTo>
                <a:lnTo>
                  <a:pt x="537112" y="0"/>
                </a:lnTo>
                <a:lnTo>
                  <a:pt x="537112" y="772823"/>
                </a:lnTo>
                <a:lnTo>
                  <a:pt x="0" y="772823"/>
                </a:lnTo>
                <a:lnTo>
                  <a:pt x="0" y="0"/>
                </a:lnTo>
                <a:close/>
              </a:path>
            </a:pathLst>
          </a:custGeom>
          <a:blipFill rotWithShape="1">
            <a:blip r:embed="rId10">
              <a:alphaModFix/>
            </a:blip>
            <a:stretch>
              <a:fillRect b="0" l="0" r="0" t="0"/>
            </a:stretch>
          </a:blipFill>
          <a:ln>
            <a:noFill/>
          </a:ln>
        </p:spPr>
      </p:sp>
      <p:sp>
        <p:nvSpPr>
          <p:cNvPr id="227" name="Google Shape;227;p4"/>
          <p:cNvSpPr/>
          <p:nvPr/>
        </p:nvSpPr>
        <p:spPr>
          <a:xfrm rot="149747">
            <a:off x="4421687" y="4612962"/>
            <a:ext cx="481654" cy="693028"/>
          </a:xfrm>
          <a:custGeom>
            <a:rect b="b" l="l" r="r" t="t"/>
            <a:pathLst>
              <a:path extrusionOk="0" h="693028" w="481654">
                <a:moveTo>
                  <a:pt x="0" y="0"/>
                </a:moveTo>
                <a:lnTo>
                  <a:pt x="481654" y="0"/>
                </a:lnTo>
                <a:lnTo>
                  <a:pt x="481654" y="693028"/>
                </a:lnTo>
                <a:lnTo>
                  <a:pt x="0" y="693028"/>
                </a:lnTo>
                <a:lnTo>
                  <a:pt x="0" y="0"/>
                </a:lnTo>
                <a:close/>
              </a:path>
            </a:pathLst>
          </a:custGeom>
          <a:blipFill rotWithShape="1">
            <a:blip r:embed="rId11">
              <a:alphaModFix/>
            </a:blip>
            <a:stretch>
              <a:fillRect b="0" l="0" r="0" t="0"/>
            </a:stretch>
          </a:blipFill>
          <a:ln>
            <a:noFill/>
          </a:ln>
        </p:spPr>
      </p:sp>
      <p:sp>
        <p:nvSpPr>
          <p:cNvPr id="228" name="Google Shape;228;p4"/>
          <p:cNvSpPr/>
          <p:nvPr/>
        </p:nvSpPr>
        <p:spPr>
          <a:xfrm rot="-4277960">
            <a:off x="6892052" y="5110994"/>
            <a:ext cx="263670" cy="452005"/>
          </a:xfrm>
          <a:custGeom>
            <a:rect b="b" l="l" r="r" t="t"/>
            <a:pathLst>
              <a:path extrusionOk="0" h="452005" w="263670">
                <a:moveTo>
                  <a:pt x="0" y="0"/>
                </a:moveTo>
                <a:lnTo>
                  <a:pt x="263669" y="0"/>
                </a:lnTo>
                <a:lnTo>
                  <a:pt x="263669" y="452005"/>
                </a:lnTo>
                <a:lnTo>
                  <a:pt x="0" y="452005"/>
                </a:lnTo>
                <a:lnTo>
                  <a:pt x="0" y="0"/>
                </a:lnTo>
                <a:close/>
              </a:path>
            </a:pathLst>
          </a:custGeom>
          <a:blipFill rotWithShape="1">
            <a:blip r:embed="rId12">
              <a:alphaModFix/>
            </a:blip>
            <a:stretch>
              <a:fillRect b="0" l="0" r="0" t="0"/>
            </a:stretch>
          </a:blipFill>
          <a:ln>
            <a:noFill/>
          </a:ln>
        </p:spPr>
      </p:sp>
      <p:sp>
        <p:nvSpPr>
          <p:cNvPr id="229" name="Google Shape;229;p4"/>
          <p:cNvSpPr/>
          <p:nvPr/>
        </p:nvSpPr>
        <p:spPr>
          <a:xfrm rot="-6765606">
            <a:off x="413492" y="5285650"/>
            <a:ext cx="263670" cy="452005"/>
          </a:xfrm>
          <a:custGeom>
            <a:rect b="b" l="l" r="r" t="t"/>
            <a:pathLst>
              <a:path extrusionOk="0" h="452005" w="263670">
                <a:moveTo>
                  <a:pt x="0" y="0"/>
                </a:moveTo>
                <a:lnTo>
                  <a:pt x="263670" y="0"/>
                </a:lnTo>
                <a:lnTo>
                  <a:pt x="263670" y="452005"/>
                </a:lnTo>
                <a:lnTo>
                  <a:pt x="0" y="452005"/>
                </a:lnTo>
                <a:lnTo>
                  <a:pt x="0" y="0"/>
                </a:lnTo>
                <a:close/>
              </a:path>
            </a:pathLst>
          </a:custGeom>
          <a:blipFill rotWithShape="1">
            <a:blip r:embed="rId13">
              <a:alphaModFix/>
            </a:blip>
            <a:stretch>
              <a:fillRect b="0" l="0" r="0" t="0"/>
            </a:stretch>
          </a:blipFill>
          <a:ln>
            <a:noFill/>
          </a:ln>
        </p:spPr>
      </p:sp>
      <p:sp>
        <p:nvSpPr>
          <p:cNvPr id="230" name="Google Shape;230;p4"/>
          <p:cNvSpPr/>
          <p:nvPr/>
        </p:nvSpPr>
        <p:spPr>
          <a:xfrm rot="1796147">
            <a:off x="4188224" y="1237723"/>
            <a:ext cx="991881" cy="448040"/>
          </a:xfrm>
          <a:custGeom>
            <a:rect b="b" l="l" r="r" t="t"/>
            <a:pathLst>
              <a:path extrusionOk="0" h="448040" w="991881">
                <a:moveTo>
                  <a:pt x="0" y="0"/>
                </a:moveTo>
                <a:lnTo>
                  <a:pt x="991881" y="0"/>
                </a:lnTo>
                <a:lnTo>
                  <a:pt x="991881" y="448040"/>
                </a:lnTo>
                <a:lnTo>
                  <a:pt x="0" y="448040"/>
                </a:lnTo>
                <a:lnTo>
                  <a:pt x="0" y="0"/>
                </a:lnTo>
                <a:close/>
              </a:path>
            </a:pathLst>
          </a:custGeom>
          <a:blipFill rotWithShape="1">
            <a:blip r:embed="rId14">
              <a:alphaModFix/>
            </a:blip>
            <a:stretch>
              <a:fillRect b="0" l="0" r="0" t="0"/>
            </a:stretch>
          </a:blipFill>
          <a:ln>
            <a:noFill/>
          </a:ln>
        </p:spPr>
      </p:sp>
      <p:sp>
        <p:nvSpPr>
          <p:cNvPr id="231" name="Google Shape;231;p4"/>
          <p:cNvSpPr txBox="1"/>
          <p:nvPr/>
        </p:nvSpPr>
        <p:spPr>
          <a:xfrm rot="-1216">
            <a:off x="710288" y="1288338"/>
            <a:ext cx="3393300" cy="608100"/>
          </a:xfrm>
          <a:prstGeom prst="rect">
            <a:avLst/>
          </a:prstGeom>
          <a:noFill/>
          <a:ln>
            <a:noFill/>
          </a:ln>
        </p:spPr>
        <p:txBody>
          <a:bodyPr anchorCtr="0" anchor="t" bIns="0" lIns="0" spcFirstLastPara="1" rIns="0" wrap="square" tIns="0">
            <a:spAutoFit/>
          </a:bodyPr>
          <a:lstStyle/>
          <a:p>
            <a:pPr indent="0" lvl="0" marL="0" marR="0" rtl="0" algn="ctr">
              <a:lnSpc>
                <a:spcPct val="110004"/>
              </a:lnSpc>
              <a:spcBef>
                <a:spcPts val="0"/>
              </a:spcBef>
              <a:spcAft>
                <a:spcPts val="0"/>
              </a:spcAft>
              <a:buNone/>
            </a:pPr>
            <a:r>
              <a:rPr lang="en-US" sz="3950">
                <a:solidFill>
                  <a:srgbClr val="FFFFFF"/>
                </a:solidFill>
                <a:latin typeface="Just Another Hand"/>
                <a:ea typeface="Just Another Hand"/>
                <a:cs typeface="Just Another Hand"/>
                <a:sym typeface="Just Another Hand"/>
              </a:rPr>
              <a:t>ART</a:t>
            </a:r>
            <a:endParaRPr sz="3950">
              <a:solidFill>
                <a:srgbClr val="FFFFFF"/>
              </a:solidFill>
              <a:latin typeface="Just Another Hand"/>
              <a:ea typeface="Just Another Hand"/>
              <a:cs typeface="Just Another Hand"/>
              <a:sym typeface="Just Another Hand"/>
            </a:endParaRPr>
          </a:p>
        </p:txBody>
      </p:sp>
      <p:grpSp>
        <p:nvGrpSpPr>
          <p:cNvPr id="232" name="Google Shape;232;p4"/>
          <p:cNvGrpSpPr/>
          <p:nvPr/>
        </p:nvGrpSpPr>
        <p:grpSpPr>
          <a:xfrm rot="-1317">
            <a:off x="286414" y="1521148"/>
            <a:ext cx="4139812" cy="2688101"/>
            <a:chOff x="0" y="-19050"/>
            <a:chExt cx="1483615" cy="963355"/>
          </a:xfrm>
        </p:grpSpPr>
        <p:sp>
          <p:nvSpPr>
            <p:cNvPr id="233" name="Google Shape;233;p4"/>
            <p:cNvSpPr/>
            <p:nvPr/>
          </p:nvSpPr>
          <p:spPr>
            <a:xfrm>
              <a:off x="0" y="0"/>
              <a:ext cx="1483615" cy="944305"/>
            </a:xfrm>
            <a:custGeom>
              <a:rect b="b" l="l" r="r" t="t"/>
              <a:pathLst>
                <a:path extrusionOk="0" h="944305" w="1483615">
                  <a:moveTo>
                    <a:pt x="69194" y="0"/>
                  </a:moveTo>
                  <a:lnTo>
                    <a:pt x="1414421" y="0"/>
                  </a:lnTo>
                  <a:cubicBezTo>
                    <a:pt x="1432772" y="0"/>
                    <a:pt x="1450372" y="7290"/>
                    <a:pt x="1463349" y="20267"/>
                  </a:cubicBezTo>
                  <a:cubicBezTo>
                    <a:pt x="1476325" y="33243"/>
                    <a:pt x="1483615" y="50843"/>
                    <a:pt x="1483615" y="69194"/>
                  </a:cubicBezTo>
                  <a:lnTo>
                    <a:pt x="1483615" y="875111"/>
                  </a:lnTo>
                  <a:cubicBezTo>
                    <a:pt x="1483615" y="893462"/>
                    <a:pt x="1476325" y="911062"/>
                    <a:pt x="1463349" y="924038"/>
                  </a:cubicBezTo>
                  <a:cubicBezTo>
                    <a:pt x="1450372" y="937015"/>
                    <a:pt x="1432772" y="944305"/>
                    <a:pt x="1414421" y="944305"/>
                  </a:cubicBezTo>
                  <a:lnTo>
                    <a:pt x="69194" y="944305"/>
                  </a:lnTo>
                  <a:cubicBezTo>
                    <a:pt x="50843" y="944305"/>
                    <a:pt x="33243" y="937015"/>
                    <a:pt x="20267" y="924038"/>
                  </a:cubicBezTo>
                  <a:cubicBezTo>
                    <a:pt x="7290" y="911062"/>
                    <a:pt x="0" y="893462"/>
                    <a:pt x="0" y="875111"/>
                  </a:cubicBezTo>
                  <a:lnTo>
                    <a:pt x="0" y="69194"/>
                  </a:lnTo>
                  <a:cubicBezTo>
                    <a:pt x="0" y="50843"/>
                    <a:pt x="7290" y="33243"/>
                    <a:pt x="20267" y="20267"/>
                  </a:cubicBezTo>
                  <a:cubicBezTo>
                    <a:pt x="33243" y="7290"/>
                    <a:pt x="50843" y="0"/>
                    <a:pt x="69194"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4"/>
            <p:cNvSpPr txBox="1"/>
            <p:nvPr/>
          </p:nvSpPr>
          <p:spPr>
            <a:xfrm>
              <a:off x="0" y="-19050"/>
              <a:ext cx="1483615" cy="963355"/>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08888"/>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35" name="Google Shape;235;p4"/>
          <p:cNvGrpSpPr/>
          <p:nvPr/>
        </p:nvGrpSpPr>
        <p:grpSpPr>
          <a:xfrm rot="-1339">
            <a:off x="286092" y="918278"/>
            <a:ext cx="4190174" cy="973995"/>
            <a:chOff x="0" y="-28575"/>
            <a:chExt cx="1483615" cy="349052"/>
          </a:xfrm>
        </p:grpSpPr>
        <p:sp>
          <p:nvSpPr>
            <p:cNvPr id="236" name="Google Shape;236;p4"/>
            <p:cNvSpPr/>
            <p:nvPr/>
          </p:nvSpPr>
          <p:spPr>
            <a:xfrm>
              <a:off x="0" y="0"/>
              <a:ext cx="1483615" cy="320477"/>
            </a:xfrm>
            <a:custGeom>
              <a:rect b="b" l="l" r="r" t="t"/>
              <a:pathLst>
                <a:path extrusionOk="0" h="320477" w="1483615">
                  <a:moveTo>
                    <a:pt x="69194" y="0"/>
                  </a:moveTo>
                  <a:lnTo>
                    <a:pt x="1414421" y="0"/>
                  </a:lnTo>
                  <a:cubicBezTo>
                    <a:pt x="1432772" y="0"/>
                    <a:pt x="1450372" y="7290"/>
                    <a:pt x="1463349" y="20267"/>
                  </a:cubicBezTo>
                  <a:cubicBezTo>
                    <a:pt x="1476325" y="33243"/>
                    <a:pt x="1483615" y="50843"/>
                    <a:pt x="1483615" y="69194"/>
                  </a:cubicBezTo>
                  <a:lnTo>
                    <a:pt x="1483615" y="251283"/>
                  </a:lnTo>
                  <a:cubicBezTo>
                    <a:pt x="1483615" y="269635"/>
                    <a:pt x="1476325" y="287234"/>
                    <a:pt x="1463349" y="300211"/>
                  </a:cubicBezTo>
                  <a:cubicBezTo>
                    <a:pt x="1450372" y="313187"/>
                    <a:pt x="1432772" y="320477"/>
                    <a:pt x="1414421" y="320477"/>
                  </a:cubicBezTo>
                  <a:lnTo>
                    <a:pt x="69194" y="320477"/>
                  </a:lnTo>
                  <a:cubicBezTo>
                    <a:pt x="50843" y="320477"/>
                    <a:pt x="33243" y="313187"/>
                    <a:pt x="20267" y="300211"/>
                  </a:cubicBezTo>
                  <a:cubicBezTo>
                    <a:pt x="7290" y="287234"/>
                    <a:pt x="0" y="269635"/>
                    <a:pt x="0" y="251283"/>
                  </a:cubicBezTo>
                  <a:lnTo>
                    <a:pt x="0" y="69194"/>
                  </a:lnTo>
                  <a:cubicBezTo>
                    <a:pt x="0" y="50843"/>
                    <a:pt x="7290" y="33243"/>
                    <a:pt x="20267" y="20267"/>
                  </a:cubicBezTo>
                  <a:cubicBezTo>
                    <a:pt x="33243" y="7290"/>
                    <a:pt x="50843" y="0"/>
                    <a:pt x="69194" y="0"/>
                  </a:cubicBezTo>
                  <a:close/>
                </a:path>
              </a:pathLst>
            </a:custGeom>
            <a:solidFill>
              <a:srgbClr val="93538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p4"/>
            <p:cNvSpPr txBox="1"/>
            <p:nvPr/>
          </p:nvSpPr>
          <p:spPr>
            <a:xfrm>
              <a:off x="0" y="-28575"/>
              <a:ext cx="1483615" cy="349052"/>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38" name="Google Shape;238;p4"/>
          <p:cNvSpPr/>
          <p:nvPr/>
        </p:nvSpPr>
        <p:spPr>
          <a:xfrm rot="10313950">
            <a:off x="103256" y="4267183"/>
            <a:ext cx="3385012" cy="1705200"/>
          </a:xfrm>
          <a:custGeom>
            <a:rect b="b" l="l" r="r" t="t"/>
            <a:pathLst>
              <a:path extrusionOk="0" h="1705200" w="3385012">
                <a:moveTo>
                  <a:pt x="0" y="0"/>
                </a:moveTo>
                <a:lnTo>
                  <a:pt x="3385012" y="0"/>
                </a:lnTo>
                <a:lnTo>
                  <a:pt x="3385012" y="1705200"/>
                </a:lnTo>
                <a:lnTo>
                  <a:pt x="0" y="1705200"/>
                </a:lnTo>
                <a:lnTo>
                  <a:pt x="0" y="0"/>
                </a:lnTo>
                <a:close/>
              </a:path>
            </a:pathLst>
          </a:custGeom>
          <a:blipFill rotWithShape="1">
            <a:blip r:embed="rId15">
              <a:alphaModFix/>
            </a:blip>
            <a:stretch>
              <a:fillRect b="0" l="0" r="0" t="0"/>
            </a:stretch>
          </a:blipFill>
          <a:ln>
            <a:noFill/>
          </a:ln>
        </p:spPr>
      </p:sp>
      <p:sp>
        <p:nvSpPr>
          <p:cNvPr id="239" name="Google Shape;239;p4"/>
          <p:cNvSpPr/>
          <p:nvPr/>
        </p:nvSpPr>
        <p:spPr>
          <a:xfrm rot="-1172991">
            <a:off x="4143622" y="1583175"/>
            <a:ext cx="3186398" cy="2118955"/>
          </a:xfrm>
          <a:custGeom>
            <a:rect b="b" l="l" r="r" t="t"/>
            <a:pathLst>
              <a:path extrusionOk="0" h="2118955" w="3186398">
                <a:moveTo>
                  <a:pt x="0" y="0"/>
                </a:moveTo>
                <a:lnTo>
                  <a:pt x="3186398" y="0"/>
                </a:lnTo>
                <a:lnTo>
                  <a:pt x="3186398" y="2118954"/>
                </a:lnTo>
                <a:lnTo>
                  <a:pt x="0" y="2118954"/>
                </a:lnTo>
                <a:lnTo>
                  <a:pt x="0" y="0"/>
                </a:lnTo>
                <a:close/>
              </a:path>
            </a:pathLst>
          </a:custGeom>
          <a:blipFill rotWithShape="1">
            <a:blip r:embed="rId16">
              <a:alphaModFix/>
            </a:blip>
            <a:stretch>
              <a:fillRect b="0" l="0" r="0" t="0"/>
            </a:stretch>
          </a:blipFill>
          <a:ln>
            <a:noFill/>
          </a:ln>
        </p:spPr>
      </p:sp>
      <p:sp>
        <p:nvSpPr>
          <p:cNvPr id="240" name="Google Shape;240;p4"/>
          <p:cNvSpPr txBox="1"/>
          <p:nvPr/>
        </p:nvSpPr>
        <p:spPr>
          <a:xfrm rot="80260">
            <a:off x="3171455" y="5650099"/>
            <a:ext cx="3739619" cy="607964"/>
          </a:xfrm>
          <a:prstGeom prst="rect">
            <a:avLst/>
          </a:prstGeom>
          <a:noFill/>
          <a:ln>
            <a:noFill/>
          </a:ln>
        </p:spPr>
        <p:txBody>
          <a:bodyPr anchorCtr="0" anchor="t" bIns="0" lIns="0" spcFirstLastPara="1" rIns="0" wrap="square" tIns="0">
            <a:spAutoFit/>
          </a:bodyPr>
          <a:lstStyle/>
          <a:p>
            <a:pPr indent="0" lvl="0" marL="0" marR="0" rtl="0" algn="ctr">
              <a:lnSpc>
                <a:spcPct val="110004"/>
              </a:lnSpc>
              <a:spcBef>
                <a:spcPts val="0"/>
              </a:spcBef>
              <a:spcAft>
                <a:spcPts val="0"/>
              </a:spcAft>
              <a:buNone/>
            </a:pPr>
            <a:r>
              <a:rPr lang="en-US" sz="3950">
                <a:solidFill>
                  <a:srgbClr val="FFFFFF"/>
                </a:solidFill>
                <a:latin typeface="Just Another Hand"/>
                <a:ea typeface="Just Another Hand"/>
                <a:cs typeface="Just Another Hand"/>
                <a:sym typeface="Just Another Hand"/>
              </a:rPr>
              <a:t>COMPUTING</a:t>
            </a:r>
            <a:endParaRPr sz="3950">
              <a:solidFill>
                <a:srgbClr val="FFFFFF"/>
              </a:solidFill>
              <a:latin typeface="Just Another Hand"/>
              <a:ea typeface="Just Another Hand"/>
              <a:cs typeface="Just Another Hand"/>
              <a:sym typeface="Just Another Hand"/>
            </a:endParaRPr>
          </a:p>
        </p:txBody>
      </p:sp>
      <p:sp>
        <p:nvSpPr>
          <p:cNvPr id="241" name="Google Shape;241;p4"/>
          <p:cNvSpPr txBox="1"/>
          <p:nvPr/>
        </p:nvSpPr>
        <p:spPr>
          <a:xfrm rot="-69772">
            <a:off x="549788" y="5976765"/>
            <a:ext cx="1788668" cy="607924"/>
          </a:xfrm>
          <a:prstGeom prst="rect">
            <a:avLst/>
          </a:prstGeom>
          <a:noFill/>
          <a:ln>
            <a:noFill/>
          </a:ln>
        </p:spPr>
        <p:txBody>
          <a:bodyPr anchorCtr="0" anchor="t" bIns="0" lIns="0" spcFirstLastPara="1" rIns="0" wrap="square" tIns="0">
            <a:spAutoFit/>
          </a:bodyPr>
          <a:lstStyle/>
          <a:p>
            <a:pPr indent="0" lvl="0" marL="0" marR="0" rtl="0" algn="ctr">
              <a:lnSpc>
                <a:spcPct val="110004"/>
              </a:lnSpc>
              <a:spcBef>
                <a:spcPts val="0"/>
              </a:spcBef>
              <a:spcAft>
                <a:spcPts val="0"/>
              </a:spcAft>
              <a:buNone/>
            </a:pPr>
            <a:r>
              <a:rPr lang="en-US" sz="3950">
                <a:solidFill>
                  <a:srgbClr val="FFFFFF"/>
                </a:solidFill>
                <a:latin typeface="Just Another Hand"/>
                <a:ea typeface="Just Another Hand"/>
                <a:cs typeface="Just Another Hand"/>
                <a:sym typeface="Just Another Hand"/>
              </a:rPr>
              <a:t>PSHE &amp; RSE</a:t>
            </a:r>
            <a:endParaRPr sz="3950">
              <a:solidFill>
                <a:srgbClr val="FFFFFF"/>
              </a:solidFill>
              <a:latin typeface="Just Another Hand"/>
              <a:ea typeface="Just Another Hand"/>
              <a:cs typeface="Just Another Hand"/>
              <a:sym typeface="Just Another Hand"/>
            </a:endParaRPr>
          </a:p>
        </p:txBody>
      </p:sp>
      <p:sp>
        <p:nvSpPr>
          <p:cNvPr id="242" name="Google Shape;242;p4"/>
          <p:cNvSpPr txBox="1"/>
          <p:nvPr/>
        </p:nvSpPr>
        <p:spPr>
          <a:xfrm>
            <a:off x="537202" y="1157712"/>
            <a:ext cx="3739500" cy="608100"/>
          </a:xfrm>
          <a:prstGeom prst="rect">
            <a:avLst/>
          </a:prstGeom>
          <a:noFill/>
          <a:ln>
            <a:noFill/>
          </a:ln>
        </p:spPr>
        <p:txBody>
          <a:bodyPr anchorCtr="0" anchor="t" bIns="0" lIns="0" spcFirstLastPara="1" rIns="0" wrap="square" tIns="0">
            <a:spAutoFit/>
          </a:bodyPr>
          <a:lstStyle/>
          <a:p>
            <a:pPr indent="0" lvl="0" marL="0" marR="0" rtl="0" algn="ctr">
              <a:lnSpc>
                <a:spcPct val="110004"/>
              </a:lnSpc>
              <a:spcBef>
                <a:spcPts val="0"/>
              </a:spcBef>
              <a:spcAft>
                <a:spcPts val="0"/>
              </a:spcAft>
              <a:buNone/>
            </a:pPr>
            <a:r>
              <a:rPr lang="en-US" sz="3950">
                <a:solidFill>
                  <a:srgbClr val="FFFFFF"/>
                </a:solidFill>
                <a:latin typeface="Just Another Hand"/>
                <a:ea typeface="Just Another Hand"/>
                <a:cs typeface="Just Another Hand"/>
                <a:sym typeface="Just Another Hand"/>
              </a:rPr>
              <a:t>ART</a:t>
            </a:r>
            <a:endParaRPr sz="3950">
              <a:solidFill>
                <a:srgbClr val="FFFFFF"/>
              </a:solidFill>
              <a:latin typeface="Just Another Hand"/>
              <a:ea typeface="Just Another Hand"/>
              <a:cs typeface="Just Another Hand"/>
              <a:sym typeface="Just Another Hand"/>
            </a:endParaRPr>
          </a:p>
        </p:txBody>
      </p:sp>
      <p:sp>
        <p:nvSpPr>
          <p:cNvPr id="243" name="Google Shape;243;p4"/>
          <p:cNvSpPr txBox="1"/>
          <p:nvPr/>
        </p:nvSpPr>
        <p:spPr>
          <a:xfrm>
            <a:off x="519675" y="6944875"/>
            <a:ext cx="1800600" cy="2110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a:solidFill>
                  <a:schemeClr val="dk1"/>
                </a:solidFill>
                <a:latin typeface="Playwrite GB S"/>
                <a:ea typeface="Playwrite GB S"/>
                <a:cs typeface="Playwrite GB S"/>
                <a:sym typeface="Playwrite GB S"/>
              </a:rPr>
              <a:t>This half term year 8 will learn about income and money choices- looking at how they can track spending and how incomes vary across the world.</a:t>
            </a:r>
            <a:endParaRPr>
              <a:solidFill>
                <a:schemeClr val="dk1"/>
              </a:solidFill>
              <a:latin typeface="Playwrite GB S"/>
              <a:ea typeface="Playwrite GB S"/>
              <a:cs typeface="Playwrite GB S"/>
              <a:sym typeface="Playwrite GB S"/>
            </a:endParaRPr>
          </a:p>
        </p:txBody>
      </p:sp>
      <p:sp>
        <p:nvSpPr>
          <p:cNvPr id="244" name="Google Shape;244;p4"/>
          <p:cNvSpPr txBox="1"/>
          <p:nvPr/>
        </p:nvSpPr>
        <p:spPr>
          <a:xfrm>
            <a:off x="530601" y="1895738"/>
            <a:ext cx="3752700" cy="2124000"/>
          </a:xfrm>
          <a:prstGeom prst="rect">
            <a:avLst/>
          </a:prstGeom>
          <a:noFill/>
          <a:ln>
            <a:noFill/>
          </a:ln>
        </p:spPr>
        <p:txBody>
          <a:bodyPr anchorCtr="0" anchor="t" bIns="91425" lIns="91425" spcFirstLastPara="1" rIns="91425" wrap="square" tIns="91425">
            <a:spAutoFit/>
          </a:bodyPr>
          <a:lstStyle/>
          <a:p>
            <a:pPr indent="0" lvl="0" marL="0" rtl="0" algn="l">
              <a:lnSpc>
                <a:spcPct val="100000"/>
              </a:lnSpc>
              <a:spcBef>
                <a:spcPts val="1200"/>
              </a:spcBef>
              <a:spcAft>
                <a:spcPts val="1200"/>
              </a:spcAft>
              <a:buNone/>
            </a:pPr>
            <a:r>
              <a:rPr lang="en-US">
                <a:latin typeface="Playwrite GB S"/>
                <a:ea typeface="Playwrite GB S"/>
                <a:cs typeface="Playwrite GB S"/>
                <a:sym typeface="Playwrite GB S"/>
              </a:rPr>
              <a:t>Continuing on from Portraiture students will be looking at the topic of Fauvism in order to develop their colour theory and mixing skills, with a particular focus on cool and warm colours. We will be learning about the art movement dubbed “The wild beasts” to develop our painting skills beginning with creating an artists copy.</a:t>
            </a:r>
            <a:endParaRPr>
              <a:latin typeface="Playwrite GB S"/>
              <a:ea typeface="Playwrite GB S"/>
              <a:cs typeface="Playwrite GB S"/>
              <a:sym typeface="Playwrite GB S"/>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5"/>
          <p:cNvSpPr/>
          <p:nvPr/>
        </p:nvSpPr>
        <p:spPr>
          <a:xfrm rot="5400000">
            <a:off x="-1566000" y="1566000"/>
            <a:ext cx="10692000" cy="7560000"/>
          </a:xfrm>
          <a:custGeom>
            <a:rect b="b" l="l" r="r" t="t"/>
            <a:pathLst>
              <a:path extrusionOk="0" h="7560000" w="10692000">
                <a:moveTo>
                  <a:pt x="0" y="7560000"/>
                </a:moveTo>
                <a:lnTo>
                  <a:pt x="0" y="0"/>
                </a:lnTo>
                <a:lnTo>
                  <a:pt x="10692000" y="0"/>
                </a:lnTo>
                <a:lnTo>
                  <a:pt x="10692000" y="7560000"/>
                </a:lnTo>
                <a:lnTo>
                  <a:pt x="0" y="7560000"/>
                </a:lnTo>
                <a:close/>
              </a:path>
            </a:pathLst>
          </a:custGeom>
          <a:blipFill rotWithShape="1">
            <a:blip r:embed="rId3">
              <a:alphaModFix/>
            </a:blip>
            <a:stretch>
              <a:fillRect b="-3329" l="-5113" r="-6367" t="-2850"/>
            </a:stretch>
          </a:blipFill>
          <a:ln>
            <a:noFill/>
          </a:ln>
        </p:spPr>
      </p:sp>
      <p:sp>
        <p:nvSpPr>
          <p:cNvPr id="250" name="Google Shape;250;p5"/>
          <p:cNvSpPr/>
          <p:nvPr/>
        </p:nvSpPr>
        <p:spPr>
          <a:xfrm rot="217943">
            <a:off x="5436095" y="728572"/>
            <a:ext cx="601452" cy="865398"/>
          </a:xfrm>
          <a:custGeom>
            <a:rect b="b" l="l" r="r" t="t"/>
            <a:pathLst>
              <a:path extrusionOk="0" h="865398" w="601452">
                <a:moveTo>
                  <a:pt x="0" y="0"/>
                </a:moveTo>
                <a:lnTo>
                  <a:pt x="601452" y="0"/>
                </a:lnTo>
                <a:lnTo>
                  <a:pt x="601452" y="865398"/>
                </a:lnTo>
                <a:lnTo>
                  <a:pt x="0" y="865398"/>
                </a:lnTo>
                <a:lnTo>
                  <a:pt x="0" y="0"/>
                </a:lnTo>
                <a:close/>
              </a:path>
            </a:pathLst>
          </a:custGeom>
          <a:blipFill rotWithShape="1">
            <a:blip r:embed="rId4">
              <a:alphaModFix/>
            </a:blip>
            <a:stretch>
              <a:fillRect b="0" l="0" r="0" t="0"/>
            </a:stretch>
          </a:blipFill>
          <a:ln>
            <a:noFill/>
          </a:ln>
        </p:spPr>
      </p:sp>
      <p:sp>
        <p:nvSpPr>
          <p:cNvPr id="251" name="Google Shape;251;p5"/>
          <p:cNvSpPr/>
          <p:nvPr/>
        </p:nvSpPr>
        <p:spPr>
          <a:xfrm rot="5400000">
            <a:off x="3140336" y="-3505919"/>
            <a:ext cx="1279328" cy="6779774"/>
          </a:xfrm>
          <a:custGeom>
            <a:rect b="b" l="l" r="r" t="t"/>
            <a:pathLst>
              <a:path extrusionOk="0" h="6779774" w="1279328">
                <a:moveTo>
                  <a:pt x="0" y="0"/>
                </a:moveTo>
                <a:lnTo>
                  <a:pt x="1279328" y="0"/>
                </a:lnTo>
                <a:lnTo>
                  <a:pt x="1279328" y="6779774"/>
                </a:lnTo>
                <a:lnTo>
                  <a:pt x="0" y="6779774"/>
                </a:lnTo>
                <a:lnTo>
                  <a:pt x="0" y="0"/>
                </a:lnTo>
                <a:close/>
              </a:path>
            </a:pathLst>
          </a:custGeom>
          <a:blipFill rotWithShape="1">
            <a:blip r:embed="rId5">
              <a:alphaModFix/>
            </a:blip>
            <a:stretch>
              <a:fillRect b="0" l="0" r="0" t="-101276"/>
            </a:stretch>
          </a:blipFill>
          <a:ln>
            <a:noFill/>
          </a:ln>
        </p:spPr>
      </p:sp>
      <p:sp>
        <p:nvSpPr>
          <p:cNvPr id="252" name="Google Shape;252;p5"/>
          <p:cNvSpPr/>
          <p:nvPr/>
        </p:nvSpPr>
        <p:spPr>
          <a:xfrm rot="180767">
            <a:off x="2603419" y="7610146"/>
            <a:ext cx="4735352" cy="2832667"/>
          </a:xfrm>
          <a:custGeom>
            <a:rect b="b" l="l" r="r" t="t"/>
            <a:pathLst>
              <a:path extrusionOk="0" h="3194019" w="4740659">
                <a:moveTo>
                  <a:pt x="0" y="0"/>
                </a:moveTo>
                <a:lnTo>
                  <a:pt x="4740659" y="0"/>
                </a:lnTo>
                <a:lnTo>
                  <a:pt x="4740659" y="3194019"/>
                </a:lnTo>
                <a:lnTo>
                  <a:pt x="0" y="3194019"/>
                </a:lnTo>
                <a:lnTo>
                  <a:pt x="0" y="0"/>
                </a:lnTo>
                <a:close/>
              </a:path>
            </a:pathLst>
          </a:custGeom>
          <a:blipFill rotWithShape="1">
            <a:blip r:embed="rId6">
              <a:alphaModFix/>
            </a:blip>
            <a:stretch>
              <a:fillRect b="0" l="0" r="0" t="0"/>
            </a:stretch>
          </a:blipFill>
          <a:ln>
            <a:noFill/>
          </a:ln>
        </p:spPr>
      </p:sp>
      <p:sp>
        <p:nvSpPr>
          <p:cNvPr id="253" name="Google Shape;253;p5"/>
          <p:cNvSpPr/>
          <p:nvPr/>
        </p:nvSpPr>
        <p:spPr>
          <a:xfrm rot="-5485926">
            <a:off x="-898097" y="6543015"/>
            <a:ext cx="4394435" cy="2339012"/>
          </a:xfrm>
          <a:custGeom>
            <a:rect b="b" l="l" r="r" t="t"/>
            <a:pathLst>
              <a:path extrusionOk="0" h="2959826" w="4393062">
                <a:moveTo>
                  <a:pt x="0" y="0"/>
                </a:moveTo>
                <a:lnTo>
                  <a:pt x="4393062" y="0"/>
                </a:lnTo>
                <a:lnTo>
                  <a:pt x="4393062" y="2959826"/>
                </a:lnTo>
                <a:lnTo>
                  <a:pt x="0" y="2959826"/>
                </a:lnTo>
                <a:lnTo>
                  <a:pt x="0" y="0"/>
                </a:lnTo>
                <a:close/>
              </a:path>
            </a:pathLst>
          </a:custGeom>
          <a:blipFill rotWithShape="1">
            <a:blip r:embed="rId7">
              <a:alphaModFix/>
            </a:blip>
            <a:stretch>
              <a:fillRect b="0" l="0" r="0" t="0"/>
            </a:stretch>
          </a:blipFill>
          <a:ln>
            <a:noFill/>
          </a:ln>
        </p:spPr>
      </p:sp>
      <p:grpSp>
        <p:nvGrpSpPr>
          <p:cNvPr id="254" name="Google Shape;254;p5"/>
          <p:cNvGrpSpPr/>
          <p:nvPr/>
        </p:nvGrpSpPr>
        <p:grpSpPr>
          <a:xfrm rot="-75747">
            <a:off x="260013" y="5184585"/>
            <a:ext cx="2191804" cy="4746175"/>
            <a:chOff x="0" y="-19050"/>
            <a:chExt cx="785493" cy="1700922"/>
          </a:xfrm>
        </p:grpSpPr>
        <p:sp>
          <p:nvSpPr>
            <p:cNvPr id="255" name="Google Shape;255;p5"/>
            <p:cNvSpPr/>
            <p:nvPr/>
          </p:nvSpPr>
          <p:spPr>
            <a:xfrm>
              <a:off x="0" y="0"/>
              <a:ext cx="785493" cy="1681872"/>
            </a:xfrm>
            <a:custGeom>
              <a:rect b="b" l="l" r="r" t="t"/>
              <a:pathLst>
                <a:path extrusionOk="0" h="1681872" w="785493">
                  <a:moveTo>
                    <a:pt x="130692" y="0"/>
                  </a:moveTo>
                  <a:lnTo>
                    <a:pt x="654801" y="0"/>
                  </a:lnTo>
                  <a:cubicBezTo>
                    <a:pt x="689463" y="0"/>
                    <a:pt x="722705" y="13769"/>
                    <a:pt x="747214" y="38279"/>
                  </a:cubicBezTo>
                  <a:cubicBezTo>
                    <a:pt x="771724" y="62788"/>
                    <a:pt x="785493" y="96030"/>
                    <a:pt x="785493" y="130692"/>
                  </a:cubicBezTo>
                  <a:lnTo>
                    <a:pt x="785493" y="1551180"/>
                  </a:lnTo>
                  <a:cubicBezTo>
                    <a:pt x="785493" y="1585842"/>
                    <a:pt x="771724" y="1619084"/>
                    <a:pt x="747214" y="1643593"/>
                  </a:cubicBezTo>
                  <a:cubicBezTo>
                    <a:pt x="722705" y="1668103"/>
                    <a:pt x="689463" y="1681872"/>
                    <a:pt x="654801" y="1681872"/>
                  </a:cubicBezTo>
                  <a:lnTo>
                    <a:pt x="130692" y="1681872"/>
                  </a:lnTo>
                  <a:cubicBezTo>
                    <a:pt x="58513" y="1681872"/>
                    <a:pt x="0" y="1623359"/>
                    <a:pt x="0" y="1551180"/>
                  </a:cubicBezTo>
                  <a:lnTo>
                    <a:pt x="0" y="130692"/>
                  </a:lnTo>
                  <a:cubicBezTo>
                    <a:pt x="0" y="58513"/>
                    <a:pt x="58513" y="0"/>
                    <a:pt x="130692"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 name="Google Shape;256;p5"/>
            <p:cNvSpPr txBox="1"/>
            <p:nvPr/>
          </p:nvSpPr>
          <p:spPr>
            <a:xfrm>
              <a:off x="0" y="-19050"/>
              <a:ext cx="785493" cy="1700922"/>
            </a:xfrm>
            <a:prstGeom prst="rect">
              <a:avLst/>
            </a:prstGeom>
            <a:noFill/>
            <a:ln>
              <a:noFill/>
            </a:ln>
          </p:spPr>
          <p:txBody>
            <a:bodyPr anchorCtr="0" anchor="ctr" bIns="50800" lIns="50800" spcFirstLastPara="1" rIns="50800" wrap="square" tIns="50800">
              <a:noAutofit/>
            </a:bodyPr>
            <a:lstStyle/>
            <a:p>
              <a:pPr indent="0" lvl="0" marL="0" marR="0" rtl="0" algn="ctr">
                <a:lnSpc>
                  <a:spcPct val="108888"/>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08888"/>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08888"/>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08888"/>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08888"/>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a:p>
              <a:pPr indent="0" lvl="0" marL="0" marR="0" rtl="0" algn="ctr">
                <a:lnSpc>
                  <a:spcPct val="108888"/>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57" name="Google Shape;257;p5"/>
          <p:cNvGrpSpPr/>
          <p:nvPr/>
        </p:nvGrpSpPr>
        <p:grpSpPr>
          <a:xfrm rot="-75747">
            <a:off x="203261" y="4493959"/>
            <a:ext cx="2191804" cy="1086015"/>
            <a:chOff x="0" y="-47625"/>
            <a:chExt cx="785493" cy="389204"/>
          </a:xfrm>
        </p:grpSpPr>
        <p:sp>
          <p:nvSpPr>
            <p:cNvPr id="258" name="Google Shape;258;p5"/>
            <p:cNvSpPr/>
            <p:nvPr/>
          </p:nvSpPr>
          <p:spPr>
            <a:xfrm>
              <a:off x="0" y="0"/>
              <a:ext cx="785493" cy="341579"/>
            </a:xfrm>
            <a:custGeom>
              <a:rect b="b" l="l" r="r" t="t"/>
              <a:pathLst>
                <a:path extrusionOk="0" h="341579" w="785493">
                  <a:moveTo>
                    <a:pt x="130692" y="0"/>
                  </a:moveTo>
                  <a:lnTo>
                    <a:pt x="654801" y="0"/>
                  </a:lnTo>
                  <a:cubicBezTo>
                    <a:pt x="689463" y="0"/>
                    <a:pt x="722705" y="13769"/>
                    <a:pt x="747214" y="38279"/>
                  </a:cubicBezTo>
                  <a:cubicBezTo>
                    <a:pt x="771724" y="62788"/>
                    <a:pt x="785493" y="96030"/>
                    <a:pt x="785493" y="130692"/>
                  </a:cubicBezTo>
                  <a:lnTo>
                    <a:pt x="785493" y="210887"/>
                  </a:lnTo>
                  <a:cubicBezTo>
                    <a:pt x="785493" y="283066"/>
                    <a:pt x="726980" y="341579"/>
                    <a:pt x="654801" y="341579"/>
                  </a:cubicBezTo>
                  <a:lnTo>
                    <a:pt x="130692" y="341579"/>
                  </a:lnTo>
                  <a:cubicBezTo>
                    <a:pt x="96030" y="341579"/>
                    <a:pt x="62788" y="327809"/>
                    <a:pt x="38279" y="303300"/>
                  </a:cubicBezTo>
                  <a:cubicBezTo>
                    <a:pt x="13769" y="278790"/>
                    <a:pt x="0" y="245548"/>
                    <a:pt x="0" y="210887"/>
                  </a:cubicBezTo>
                  <a:lnTo>
                    <a:pt x="0" y="130692"/>
                  </a:lnTo>
                  <a:cubicBezTo>
                    <a:pt x="0" y="58513"/>
                    <a:pt x="58513" y="0"/>
                    <a:pt x="130692" y="0"/>
                  </a:cubicBezTo>
                  <a:close/>
                </a:path>
              </a:pathLst>
            </a:custGeom>
            <a:solidFill>
              <a:srgbClr val="93538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 name="Google Shape;259;p5"/>
            <p:cNvSpPr txBox="1"/>
            <p:nvPr/>
          </p:nvSpPr>
          <p:spPr>
            <a:xfrm>
              <a:off x="0" y="-47625"/>
              <a:ext cx="785493" cy="389204"/>
            </a:xfrm>
            <a:prstGeom prst="rect">
              <a:avLst/>
            </a:prstGeom>
            <a:noFill/>
            <a:ln>
              <a:noFill/>
            </a:ln>
          </p:spPr>
          <p:txBody>
            <a:bodyPr anchorCtr="0" anchor="ctr" bIns="50800" lIns="50800" spcFirstLastPara="1" rIns="50800" wrap="square" tIns="50800">
              <a:noAutofit/>
            </a:bodyPr>
            <a:lstStyle/>
            <a:p>
              <a:pPr indent="0" lvl="0" marL="0" marR="0" rtl="0" algn="ctr">
                <a:lnSpc>
                  <a:spcPct val="140016"/>
                </a:lnSpc>
                <a:spcBef>
                  <a:spcPts val="0"/>
                </a:spcBef>
                <a:spcAft>
                  <a:spcPts val="0"/>
                </a:spcAft>
                <a:buNone/>
              </a:pPr>
              <a:r>
                <a:rPr lang="en-US" sz="3950">
                  <a:solidFill>
                    <a:srgbClr val="FFFFFF"/>
                  </a:solidFill>
                  <a:latin typeface="Just Another Hand"/>
                  <a:ea typeface="Just Another Hand"/>
                  <a:cs typeface="Just Another Hand"/>
                  <a:sym typeface="Just Another Hand"/>
                </a:rPr>
                <a:t>HOMEWORK</a:t>
              </a:r>
              <a:endParaRPr sz="3950">
                <a:solidFill>
                  <a:srgbClr val="FFFFFF"/>
                </a:solidFill>
                <a:latin typeface="Just Another Hand"/>
                <a:ea typeface="Just Another Hand"/>
                <a:cs typeface="Just Another Hand"/>
                <a:sym typeface="Just Another Hand"/>
              </a:endParaRPr>
            </a:p>
          </p:txBody>
        </p:sp>
      </p:grpSp>
      <p:sp>
        <p:nvSpPr>
          <p:cNvPr id="260" name="Google Shape;260;p5"/>
          <p:cNvSpPr/>
          <p:nvPr/>
        </p:nvSpPr>
        <p:spPr>
          <a:xfrm rot="198722">
            <a:off x="6818738" y="2964089"/>
            <a:ext cx="537112" cy="772823"/>
          </a:xfrm>
          <a:custGeom>
            <a:rect b="b" l="l" r="r" t="t"/>
            <a:pathLst>
              <a:path extrusionOk="0" h="772823" w="537112">
                <a:moveTo>
                  <a:pt x="0" y="0"/>
                </a:moveTo>
                <a:lnTo>
                  <a:pt x="537112" y="0"/>
                </a:lnTo>
                <a:lnTo>
                  <a:pt x="537112" y="772823"/>
                </a:lnTo>
                <a:lnTo>
                  <a:pt x="0" y="772823"/>
                </a:lnTo>
                <a:lnTo>
                  <a:pt x="0" y="0"/>
                </a:lnTo>
                <a:close/>
              </a:path>
            </a:pathLst>
          </a:custGeom>
          <a:blipFill rotWithShape="1">
            <a:blip r:embed="rId4">
              <a:alphaModFix/>
            </a:blip>
            <a:stretch>
              <a:fillRect b="0" l="0" r="0" t="0"/>
            </a:stretch>
          </a:blipFill>
          <a:ln>
            <a:noFill/>
          </a:ln>
        </p:spPr>
      </p:sp>
      <p:sp>
        <p:nvSpPr>
          <p:cNvPr id="261" name="Google Shape;261;p5"/>
          <p:cNvSpPr/>
          <p:nvPr/>
        </p:nvSpPr>
        <p:spPr>
          <a:xfrm rot="149747">
            <a:off x="4421687" y="4612962"/>
            <a:ext cx="481654" cy="693028"/>
          </a:xfrm>
          <a:custGeom>
            <a:rect b="b" l="l" r="r" t="t"/>
            <a:pathLst>
              <a:path extrusionOk="0" h="693028" w="481654">
                <a:moveTo>
                  <a:pt x="0" y="0"/>
                </a:moveTo>
                <a:lnTo>
                  <a:pt x="481654" y="0"/>
                </a:lnTo>
                <a:lnTo>
                  <a:pt x="481654" y="693028"/>
                </a:lnTo>
                <a:lnTo>
                  <a:pt x="0" y="693028"/>
                </a:lnTo>
                <a:lnTo>
                  <a:pt x="0" y="0"/>
                </a:lnTo>
                <a:close/>
              </a:path>
            </a:pathLst>
          </a:custGeom>
          <a:blipFill rotWithShape="1">
            <a:blip r:embed="rId4">
              <a:alphaModFix/>
            </a:blip>
            <a:stretch>
              <a:fillRect b="0" l="0" r="0" t="0"/>
            </a:stretch>
          </a:blipFill>
          <a:ln>
            <a:noFill/>
          </a:ln>
        </p:spPr>
      </p:sp>
      <p:sp>
        <p:nvSpPr>
          <p:cNvPr id="262" name="Google Shape;262;p5"/>
          <p:cNvSpPr/>
          <p:nvPr/>
        </p:nvSpPr>
        <p:spPr>
          <a:xfrm rot="10713372">
            <a:off x="146224" y="1321983"/>
            <a:ext cx="4589095" cy="3091903"/>
          </a:xfrm>
          <a:custGeom>
            <a:rect b="b" l="l" r="r" t="t"/>
            <a:pathLst>
              <a:path extrusionOk="0" h="3091903" w="4589095">
                <a:moveTo>
                  <a:pt x="0" y="0"/>
                </a:moveTo>
                <a:lnTo>
                  <a:pt x="4589095" y="0"/>
                </a:lnTo>
                <a:lnTo>
                  <a:pt x="4589095" y="3091902"/>
                </a:lnTo>
                <a:lnTo>
                  <a:pt x="0" y="3091902"/>
                </a:lnTo>
                <a:lnTo>
                  <a:pt x="0" y="0"/>
                </a:lnTo>
                <a:close/>
              </a:path>
            </a:pathLst>
          </a:custGeom>
          <a:blipFill rotWithShape="1">
            <a:blip r:embed="rId8">
              <a:alphaModFix/>
            </a:blip>
            <a:stretch>
              <a:fillRect b="0" l="0" r="0" t="0"/>
            </a:stretch>
          </a:blipFill>
          <a:ln>
            <a:noFill/>
          </a:ln>
        </p:spPr>
      </p:sp>
      <p:grpSp>
        <p:nvGrpSpPr>
          <p:cNvPr id="263" name="Google Shape;263;p5"/>
          <p:cNvGrpSpPr/>
          <p:nvPr/>
        </p:nvGrpSpPr>
        <p:grpSpPr>
          <a:xfrm rot="-1317">
            <a:off x="335966" y="1162065"/>
            <a:ext cx="4139814" cy="3169671"/>
            <a:chOff x="-1" y="0"/>
            <a:chExt cx="1483616" cy="1135938"/>
          </a:xfrm>
        </p:grpSpPr>
        <p:sp>
          <p:nvSpPr>
            <p:cNvPr id="264" name="Google Shape;264;p5"/>
            <p:cNvSpPr/>
            <p:nvPr/>
          </p:nvSpPr>
          <p:spPr>
            <a:xfrm>
              <a:off x="0" y="0"/>
              <a:ext cx="1483615" cy="1135590"/>
            </a:xfrm>
            <a:custGeom>
              <a:rect b="b" l="l" r="r" t="t"/>
              <a:pathLst>
                <a:path extrusionOk="0" h="1135590" w="1483615">
                  <a:moveTo>
                    <a:pt x="69194" y="0"/>
                  </a:moveTo>
                  <a:lnTo>
                    <a:pt x="1414421" y="0"/>
                  </a:lnTo>
                  <a:cubicBezTo>
                    <a:pt x="1432772" y="0"/>
                    <a:pt x="1450372" y="7290"/>
                    <a:pt x="1463349" y="20267"/>
                  </a:cubicBezTo>
                  <a:cubicBezTo>
                    <a:pt x="1476325" y="33243"/>
                    <a:pt x="1483615" y="50843"/>
                    <a:pt x="1483615" y="69194"/>
                  </a:cubicBezTo>
                  <a:lnTo>
                    <a:pt x="1483615" y="1066396"/>
                  </a:lnTo>
                  <a:cubicBezTo>
                    <a:pt x="1483615" y="1084748"/>
                    <a:pt x="1476325" y="1102348"/>
                    <a:pt x="1463349" y="1115324"/>
                  </a:cubicBezTo>
                  <a:cubicBezTo>
                    <a:pt x="1450372" y="1128300"/>
                    <a:pt x="1432772" y="1135590"/>
                    <a:pt x="1414421" y="1135590"/>
                  </a:cubicBezTo>
                  <a:lnTo>
                    <a:pt x="69194" y="1135590"/>
                  </a:lnTo>
                  <a:cubicBezTo>
                    <a:pt x="50843" y="1135590"/>
                    <a:pt x="33243" y="1128300"/>
                    <a:pt x="20267" y="1115324"/>
                  </a:cubicBezTo>
                  <a:cubicBezTo>
                    <a:pt x="7290" y="1102348"/>
                    <a:pt x="0" y="1084748"/>
                    <a:pt x="0" y="1066396"/>
                  </a:cubicBezTo>
                  <a:lnTo>
                    <a:pt x="0" y="69194"/>
                  </a:lnTo>
                  <a:cubicBezTo>
                    <a:pt x="0" y="50843"/>
                    <a:pt x="7290" y="33243"/>
                    <a:pt x="20267" y="20267"/>
                  </a:cubicBezTo>
                  <a:cubicBezTo>
                    <a:pt x="33243" y="7290"/>
                    <a:pt x="50843" y="0"/>
                    <a:pt x="69194"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Playwrite GB J"/>
                <a:ea typeface="Playwrite GB J"/>
                <a:cs typeface="Playwrite GB J"/>
                <a:sym typeface="Playwrite GB J"/>
              </a:endParaRPr>
            </a:p>
          </p:txBody>
        </p:sp>
        <p:sp>
          <p:nvSpPr>
            <p:cNvPr id="265" name="Google Shape;265;p5"/>
            <p:cNvSpPr txBox="1"/>
            <p:nvPr/>
          </p:nvSpPr>
          <p:spPr>
            <a:xfrm>
              <a:off x="-1" y="196038"/>
              <a:ext cx="1483500" cy="939900"/>
            </a:xfrm>
            <a:prstGeom prst="rect">
              <a:avLst/>
            </a:prstGeom>
            <a:noFill/>
            <a:ln>
              <a:noFill/>
            </a:ln>
          </p:spPr>
          <p:txBody>
            <a:bodyPr anchorCtr="0" anchor="ctr" bIns="50800" lIns="50800" spcFirstLastPara="1" rIns="50800" wrap="square" tIns="50800">
              <a:normAutofit fontScale="92500" lnSpcReduction="10000"/>
            </a:bodyPr>
            <a:lstStyle/>
            <a:p>
              <a:pPr indent="0" lvl="0" marL="0" marR="0" rtl="0" algn="ctr">
                <a:lnSpc>
                  <a:spcPct val="108888"/>
                </a:lnSpc>
                <a:spcBef>
                  <a:spcPts val="0"/>
                </a:spcBef>
                <a:spcAft>
                  <a:spcPts val="0"/>
                </a:spcAft>
                <a:buNone/>
              </a:pPr>
              <a:r>
                <a:rPr lang="en-US" sz="1800">
                  <a:solidFill>
                    <a:schemeClr val="dk1"/>
                  </a:solidFill>
                  <a:latin typeface="Playwrite GB J"/>
                  <a:ea typeface="Playwrite GB J"/>
                  <a:cs typeface="Playwrite GB J"/>
                  <a:sym typeface="Playwrite GB J"/>
                </a:rPr>
                <a:t>This term, year 8 will be delving into the world of music as a tool in the media, utilising DAW, Bandlab. They will learn about the power of the pentatonic scale to explore jingle writing, explore conventions of radio adverts and trailers, and consider the psychological effect of synergy to sell products.</a:t>
              </a:r>
              <a:endParaRPr i="0" sz="1800" u="none" cap="none" strike="noStrike">
                <a:solidFill>
                  <a:schemeClr val="dk1"/>
                </a:solidFill>
                <a:latin typeface="Playwrite GB J"/>
                <a:ea typeface="Playwrite GB J"/>
                <a:cs typeface="Playwrite GB J"/>
                <a:sym typeface="Playwrite GB J"/>
              </a:endParaRPr>
            </a:p>
            <a:p>
              <a:pPr indent="0" lvl="0" marL="0" marR="0" rtl="0" algn="l">
                <a:lnSpc>
                  <a:spcPct val="108888"/>
                </a:lnSpc>
                <a:spcBef>
                  <a:spcPts val="0"/>
                </a:spcBef>
                <a:spcAft>
                  <a:spcPts val="0"/>
                </a:spcAft>
                <a:buNone/>
              </a:pPr>
              <a:r>
                <a:t/>
              </a:r>
              <a:endParaRPr i="0" sz="1800" u="none" cap="none" strike="noStrike">
                <a:solidFill>
                  <a:schemeClr val="dk1"/>
                </a:solidFill>
                <a:latin typeface="Playwrite GB J"/>
                <a:ea typeface="Playwrite GB J"/>
                <a:cs typeface="Playwrite GB J"/>
                <a:sym typeface="Playwrite GB J"/>
              </a:endParaRPr>
            </a:p>
          </p:txBody>
        </p:sp>
      </p:grpSp>
      <p:sp>
        <p:nvSpPr>
          <p:cNvPr id="266" name="Google Shape;266;p5"/>
          <p:cNvSpPr/>
          <p:nvPr/>
        </p:nvSpPr>
        <p:spPr>
          <a:xfrm rot="1796147">
            <a:off x="4188224" y="1237723"/>
            <a:ext cx="991881" cy="448040"/>
          </a:xfrm>
          <a:custGeom>
            <a:rect b="b" l="l" r="r" t="t"/>
            <a:pathLst>
              <a:path extrusionOk="0" h="448040" w="991881">
                <a:moveTo>
                  <a:pt x="0" y="0"/>
                </a:moveTo>
                <a:lnTo>
                  <a:pt x="991881" y="0"/>
                </a:lnTo>
                <a:lnTo>
                  <a:pt x="991881" y="448040"/>
                </a:lnTo>
                <a:lnTo>
                  <a:pt x="0" y="448040"/>
                </a:lnTo>
                <a:lnTo>
                  <a:pt x="0" y="0"/>
                </a:lnTo>
                <a:close/>
              </a:path>
            </a:pathLst>
          </a:custGeom>
          <a:blipFill rotWithShape="1">
            <a:blip r:embed="rId9">
              <a:alphaModFix/>
            </a:blip>
            <a:stretch>
              <a:fillRect b="0" l="0" r="0" t="0"/>
            </a:stretch>
          </a:blipFill>
          <a:ln>
            <a:noFill/>
          </a:ln>
        </p:spPr>
      </p:sp>
      <p:grpSp>
        <p:nvGrpSpPr>
          <p:cNvPr id="267" name="Google Shape;267;p5"/>
          <p:cNvGrpSpPr/>
          <p:nvPr/>
        </p:nvGrpSpPr>
        <p:grpSpPr>
          <a:xfrm rot="-1317">
            <a:off x="336378" y="698099"/>
            <a:ext cx="4139812" cy="1027136"/>
            <a:chOff x="0" y="-47625"/>
            <a:chExt cx="1483615" cy="368102"/>
          </a:xfrm>
        </p:grpSpPr>
        <p:sp>
          <p:nvSpPr>
            <p:cNvPr id="268" name="Google Shape;268;p5"/>
            <p:cNvSpPr/>
            <p:nvPr/>
          </p:nvSpPr>
          <p:spPr>
            <a:xfrm>
              <a:off x="0" y="0"/>
              <a:ext cx="1483615" cy="320477"/>
            </a:xfrm>
            <a:custGeom>
              <a:rect b="b" l="l" r="r" t="t"/>
              <a:pathLst>
                <a:path extrusionOk="0" h="320477" w="1483615">
                  <a:moveTo>
                    <a:pt x="69194" y="0"/>
                  </a:moveTo>
                  <a:lnTo>
                    <a:pt x="1414421" y="0"/>
                  </a:lnTo>
                  <a:cubicBezTo>
                    <a:pt x="1432772" y="0"/>
                    <a:pt x="1450372" y="7290"/>
                    <a:pt x="1463349" y="20267"/>
                  </a:cubicBezTo>
                  <a:cubicBezTo>
                    <a:pt x="1476325" y="33243"/>
                    <a:pt x="1483615" y="50843"/>
                    <a:pt x="1483615" y="69194"/>
                  </a:cubicBezTo>
                  <a:lnTo>
                    <a:pt x="1483615" y="251283"/>
                  </a:lnTo>
                  <a:cubicBezTo>
                    <a:pt x="1483615" y="269635"/>
                    <a:pt x="1476325" y="287234"/>
                    <a:pt x="1463349" y="300211"/>
                  </a:cubicBezTo>
                  <a:cubicBezTo>
                    <a:pt x="1450372" y="313187"/>
                    <a:pt x="1432772" y="320477"/>
                    <a:pt x="1414421" y="320477"/>
                  </a:cubicBezTo>
                  <a:lnTo>
                    <a:pt x="69194" y="320477"/>
                  </a:lnTo>
                  <a:cubicBezTo>
                    <a:pt x="50843" y="320477"/>
                    <a:pt x="33243" y="313187"/>
                    <a:pt x="20267" y="300211"/>
                  </a:cubicBezTo>
                  <a:cubicBezTo>
                    <a:pt x="7290" y="287234"/>
                    <a:pt x="0" y="269635"/>
                    <a:pt x="0" y="251283"/>
                  </a:cubicBezTo>
                  <a:lnTo>
                    <a:pt x="0" y="69194"/>
                  </a:lnTo>
                  <a:cubicBezTo>
                    <a:pt x="0" y="50843"/>
                    <a:pt x="7290" y="33243"/>
                    <a:pt x="20267" y="20267"/>
                  </a:cubicBezTo>
                  <a:cubicBezTo>
                    <a:pt x="33243" y="7290"/>
                    <a:pt x="50843" y="0"/>
                    <a:pt x="69194" y="0"/>
                  </a:cubicBezTo>
                  <a:close/>
                </a:path>
              </a:pathLst>
            </a:custGeom>
            <a:solidFill>
              <a:srgbClr val="93538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 name="Google Shape;269;p5"/>
            <p:cNvSpPr txBox="1"/>
            <p:nvPr/>
          </p:nvSpPr>
          <p:spPr>
            <a:xfrm>
              <a:off x="0" y="-47625"/>
              <a:ext cx="1483615" cy="368102"/>
            </a:xfrm>
            <a:prstGeom prst="rect">
              <a:avLst/>
            </a:prstGeom>
            <a:noFill/>
            <a:ln>
              <a:noFill/>
            </a:ln>
          </p:spPr>
          <p:txBody>
            <a:bodyPr anchorCtr="0" anchor="ctr" bIns="50800" lIns="50800" spcFirstLastPara="1" rIns="50800" wrap="square" tIns="50800">
              <a:noAutofit/>
            </a:bodyPr>
            <a:lstStyle/>
            <a:p>
              <a:pPr indent="0" lvl="0" marL="0" marR="0" rtl="0" algn="ctr">
                <a:lnSpc>
                  <a:spcPct val="140016"/>
                </a:lnSpc>
                <a:spcBef>
                  <a:spcPts val="0"/>
                </a:spcBef>
                <a:spcAft>
                  <a:spcPts val="0"/>
                </a:spcAft>
                <a:buNone/>
              </a:pPr>
              <a:r>
                <a:rPr lang="en-US" sz="3950">
                  <a:solidFill>
                    <a:srgbClr val="FFFFFF"/>
                  </a:solidFill>
                  <a:latin typeface="Just Another Hand"/>
                  <a:ea typeface="Just Another Hand"/>
                  <a:cs typeface="Just Another Hand"/>
                  <a:sym typeface="Just Another Hand"/>
                </a:rPr>
                <a:t>MUSIC</a:t>
              </a:r>
              <a:endParaRPr/>
            </a:p>
          </p:txBody>
        </p:sp>
      </p:grpSp>
      <p:sp>
        <p:nvSpPr>
          <p:cNvPr id="270" name="Google Shape;270;p5"/>
          <p:cNvSpPr/>
          <p:nvPr/>
        </p:nvSpPr>
        <p:spPr>
          <a:xfrm rot="147111">
            <a:off x="2876083" y="3923162"/>
            <a:ext cx="4263384" cy="2872455"/>
          </a:xfrm>
          <a:custGeom>
            <a:rect b="b" l="l" r="r" t="t"/>
            <a:pathLst>
              <a:path extrusionOk="0" h="2872455" w="4263384">
                <a:moveTo>
                  <a:pt x="0" y="0"/>
                </a:moveTo>
                <a:lnTo>
                  <a:pt x="4263383" y="0"/>
                </a:lnTo>
                <a:lnTo>
                  <a:pt x="4263383" y="2872454"/>
                </a:lnTo>
                <a:lnTo>
                  <a:pt x="0" y="2872454"/>
                </a:lnTo>
                <a:lnTo>
                  <a:pt x="0" y="0"/>
                </a:lnTo>
                <a:close/>
              </a:path>
            </a:pathLst>
          </a:custGeom>
          <a:blipFill rotWithShape="1">
            <a:blip r:embed="rId10">
              <a:alphaModFix/>
            </a:blip>
            <a:stretch>
              <a:fillRect b="0" l="0" r="0" t="0"/>
            </a:stretch>
          </a:blipFill>
          <a:ln>
            <a:noFill/>
          </a:ln>
        </p:spPr>
      </p:sp>
      <p:grpSp>
        <p:nvGrpSpPr>
          <p:cNvPr id="271" name="Google Shape;271;p5"/>
          <p:cNvGrpSpPr/>
          <p:nvPr/>
        </p:nvGrpSpPr>
        <p:grpSpPr>
          <a:xfrm rot="71096">
            <a:off x="2682026" y="7328199"/>
            <a:ext cx="4536047" cy="2748385"/>
            <a:chOff x="0" y="0"/>
            <a:chExt cx="1625709" cy="1342044"/>
          </a:xfrm>
        </p:grpSpPr>
        <p:sp>
          <p:nvSpPr>
            <p:cNvPr id="272" name="Google Shape;272;p5"/>
            <p:cNvSpPr/>
            <p:nvPr/>
          </p:nvSpPr>
          <p:spPr>
            <a:xfrm>
              <a:off x="0" y="0"/>
              <a:ext cx="1625627" cy="1342044"/>
            </a:xfrm>
            <a:custGeom>
              <a:rect b="b" l="l" r="r" t="t"/>
              <a:pathLst>
                <a:path extrusionOk="0" h="1342044" w="1625627">
                  <a:moveTo>
                    <a:pt x="63150" y="0"/>
                  </a:moveTo>
                  <a:lnTo>
                    <a:pt x="1562478" y="0"/>
                  </a:lnTo>
                  <a:cubicBezTo>
                    <a:pt x="1579226" y="0"/>
                    <a:pt x="1595288" y="6653"/>
                    <a:pt x="1607131" y="18496"/>
                  </a:cubicBezTo>
                  <a:cubicBezTo>
                    <a:pt x="1618974" y="30339"/>
                    <a:pt x="1625627" y="46401"/>
                    <a:pt x="1625627" y="63150"/>
                  </a:cubicBezTo>
                  <a:lnTo>
                    <a:pt x="1625627" y="1278894"/>
                  </a:lnTo>
                  <a:cubicBezTo>
                    <a:pt x="1625627" y="1295642"/>
                    <a:pt x="1618974" y="1311705"/>
                    <a:pt x="1607131" y="1323548"/>
                  </a:cubicBezTo>
                  <a:cubicBezTo>
                    <a:pt x="1595288" y="1335390"/>
                    <a:pt x="1579226" y="1342044"/>
                    <a:pt x="1562478" y="1342044"/>
                  </a:cubicBezTo>
                  <a:lnTo>
                    <a:pt x="63150" y="1342044"/>
                  </a:lnTo>
                  <a:cubicBezTo>
                    <a:pt x="46401" y="1342044"/>
                    <a:pt x="30339" y="1335390"/>
                    <a:pt x="18496" y="1323548"/>
                  </a:cubicBezTo>
                  <a:cubicBezTo>
                    <a:pt x="6653" y="1311705"/>
                    <a:pt x="0" y="1295642"/>
                    <a:pt x="0" y="1278894"/>
                  </a:cubicBezTo>
                  <a:lnTo>
                    <a:pt x="0" y="63150"/>
                  </a:lnTo>
                  <a:cubicBezTo>
                    <a:pt x="0" y="46401"/>
                    <a:pt x="6653" y="30339"/>
                    <a:pt x="18496" y="18496"/>
                  </a:cubicBezTo>
                  <a:cubicBezTo>
                    <a:pt x="30339" y="6653"/>
                    <a:pt x="46401" y="0"/>
                    <a:pt x="63150"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5"/>
            <p:cNvSpPr txBox="1"/>
            <p:nvPr/>
          </p:nvSpPr>
          <p:spPr>
            <a:xfrm>
              <a:off x="9" y="159450"/>
              <a:ext cx="1625700" cy="834000"/>
            </a:xfrm>
            <a:prstGeom prst="rect">
              <a:avLst/>
            </a:prstGeom>
            <a:noFill/>
            <a:ln>
              <a:noFill/>
            </a:ln>
          </p:spPr>
          <p:txBody>
            <a:bodyPr anchorCtr="0" anchor="ctr" bIns="50800" lIns="50800" spcFirstLastPara="1" rIns="50800" wrap="square" tIns="50800">
              <a:noAutofit/>
            </a:bodyPr>
            <a:lstStyle/>
            <a:p>
              <a:pPr indent="0" lvl="0" marL="0" marR="0" rtl="0" algn="ctr">
                <a:lnSpc>
                  <a:spcPct val="85555"/>
                </a:lnSpc>
                <a:spcBef>
                  <a:spcPts val="0"/>
                </a:spcBef>
                <a:spcAft>
                  <a:spcPts val="0"/>
                </a:spcAft>
                <a:buNone/>
              </a:pPr>
              <a:r>
                <a:rPr lang="en-US" sz="1700">
                  <a:solidFill>
                    <a:schemeClr val="dk1"/>
                  </a:solidFill>
                  <a:latin typeface="Playwrite GB S"/>
                  <a:ea typeface="Playwrite GB S"/>
                  <a:cs typeface="Playwrite GB S"/>
                  <a:sym typeface="Playwrite GB S"/>
                </a:rPr>
                <a:t>From sports to creative arts and wellbeing, there’s something for everyone. Clubs help pupils build skills, make friends, and enjoy new experiences in a fun, supportive environment. Log in via a parents/carers’ epraise account to learn more.</a:t>
              </a:r>
              <a:endParaRPr sz="1700">
                <a:solidFill>
                  <a:schemeClr val="dk1"/>
                </a:solidFill>
                <a:latin typeface="Playwrite GB S"/>
                <a:ea typeface="Playwrite GB S"/>
                <a:cs typeface="Playwrite GB S"/>
                <a:sym typeface="Playwrite GB S"/>
              </a:endParaRPr>
            </a:p>
          </p:txBody>
        </p:sp>
      </p:grpSp>
      <p:grpSp>
        <p:nvGrpSpPr>
          <p:cNvPr id="274" name="Google Shape;274;p5"/>
          <p:cNvGrpSpPr/>
          <p:nvPr/>
        </p:nvGrpSpPr>
        <p:grpSpPr>
          <a:xfrm rot="71096">
            <a:off x="2721137" y="6806119"/>
            <a:ext cx="4535819" cy="909969"/>
            <a:chOff x="0" y="-47625"/>
            <a:chExt cx="1625627" cy="368102"/>
          </a:xfrm>
        </p:grpSpPr>
        <p:sp>
          <p:nvSpPr>
            <p:cNvPr id="275" name="Google Shape;275;p5"/>
            <p:cNvSpPr/>
            <p:nvPr/>
          </p:nvSpPr>
          <p:spPr>
            <a:xfrm>
              <a:off x="0" y="0"/>
              <a:ext cx="1625627" cy="320477"/>
            </a:xfrm>
            <a:custGeom>
              <a:rect b="b" l="l" r="r" t="t"/>
              <a:pathLst>
                <a:path extrusionOk="0" h="320477" w="1625627">
                  <a:moveTo>
                    <a:pt x="63150" y="0"/>
                  </a:moveTo>
                  <a:lnTo>
                    <a:pt x="1562478" y="0"/>
                  </a:lnTo>
                  <a:cubicBezTo>
                    <a:pt x="1579226" y="0"/>
                    <a:pt x="1595288" y="6653"/>
                    <a:pt x="1607131" y="18496"/>
                  </a:cubicBezTo>
                  <a:cubicBezTo>
                    <a:pt x="1618974" y="30339"/>
                    <a:pt x="1625627" y="46401"/>
                    <a:pt x="1625627" y="63150"/>
                  </a:cubicBezTo>
                  <a:lnTo>
                    <a:pt x="1625627" y="257328"/>
                  </a:lnTo>
                  <a:cubicBezTo>
                    <a:pt x="1625627" y="274076"/>
                    <a:pt x="1618974" y="290138"/>
                    <a:pt x="1607131" y="301981"/>
                  </a:cubicBezTo>
                  <a:cubicBezTo>
                    <a:pt x="1595288" y="313824"/>
                    <a:pt x="1579226" y="320477"/>
                    <a:pt x="1562478" y="320477"/>
                  </a:cubicBezTo>
                  <a:lnTo>
                    <a:pt x="63150" y="320477"/>
                  </a:lnTo>
                  <a:cubicBezTo>
                    <a:pt x="46401" y="320477"/>
                    <a:pt x="30339" y="313824"/>
                    <a:pt x="18496" y="301981"/>
                  </a:cubicBezTo>
                  <a:cubicBezTo>
                    <a:pt x="6653" y="290138"/>
                    <a:pt x="0" y="274076"/>
                    <a:pt x="0" y="257328"/>
                  </a:cubicBezTo>
                  <a:lnTo>
                    <a:pt x="0" y="63150"/>
                  </a:lnTo>
                  <a:cubicBezTo>
                    <a:pt x="0" y="46401"/>
                    <a:pt x="6653" y="30339"/>
                    <a:pt x="18496" y="18496"/>
                  </a:cubicBezTo>
                  <a:cubicBezTo>
                    <a:pt x="30339" y="6653"/>
                    <a:pt x="46401" y="0"/>
                    <a:pt x="63150" y="0"/>
                  </a:cubicBezTo>
                  <a:close/>
                </a:path>
              </a:pathLst>
            </a:custGeom>
            <a:solidFill>
              <a:srgbClr val="93538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 name="Google Shape;276;p5"/>
            <p:cNvSpPr txBox="1"/>
            <p:nvPr/>
          </p:nvSpPr>
          <p:spPr>
            <a:xfrm>
              <a:off x="0" y="-47625"/>
              <a:ext cx="1625627" cy="368102"/>
            </a:xfrm>
            <a:prstGeom prst="rect">
              <a:avLst/>
            </a:prstGeom>
            <a:noFill/>
            <a:ln>
              <a:noFill/>
            </a:ln>
          </p:spPr>
          <p:txBody>
            <a:bodyPr anchorCtr="0" anchor="ctr" bIns="50800" lIns="50800" spcFirstLastPara="1" rIns="50800" wrap="square" tIns="50800">
              <a:noAutofit/>
            </a:bodyPr>
            <a:lstStyle/>
            <a:p>
              <a:pPr indent="0" lvl="0" marL="0" marR="0" rtl="0" algn="ctr">
                <a:lnSpc>
                  <a:spcPct val="140016"/>
                </a:lnSpc>
                <a:spcBef>
                  <a:spcPts val="0"/>
                </a:spcBef>
                <a:spcAft>
                  <a:spcPts val="0"/>
                </a:spcAft>
                <a:buNone/>
              </a:pPr>
              <a:r>
                <a:rPr lang="en-US" sz="3950">
                  <a:solidFill>
                    <a:srgbClr val="FFFFFF"/>
                  </a:solidFill>
                  <a:latin typeface="Just Another Hand"/>
                  <a:ea typeface="Just Another Hand"/>
                  <a:cs typeface="Just Another Hand"/>
                  <a:sym typeface="Just Another Hand"/>
                </a:rPr>
                <a:t>EXTRA-CURRICULAR</a:t>
              </a:r>
              <a:endParaRPr sz="3950">
                <a:solidFill>
                  <a:srgbClr val="FFFFFF"/>
                </a:solidFill>
                <a:latin typeface="Just Another Hand"/>
                <a:ea typeface="Just Another Hand"/>
                <a:cs typeface="Just Another Hand"/>
                <a:sym typeface="Just Another Hand"/>
              </a:endParaRPr>
            </a:p>
          </p:txBody>
        </p:sp>
      </p:grpSp>
      <p:grpSp>
        <p:nvGrpSpPr>
          <p:cNvPr id="277" name="Google Shape;277;p5"/>
          <p:cNvGrpSpPr/>
          <p:nvPr/>
        </p:nvGrpSpPr>
        <p:grpSpPr>
          <a:xfrm rot="-1355">
            <a:off x="2739113" y="4495914"/>
            <a:ext cx="4465782" cy="2262601"/>
            <a:chOff x="0" y="-19050"/>
            <a:chExt cx="1600409" cy="663111"/>
          </a:xfrm>
        </p:grpSpPr>
        <p:sp>
          <p:nvSpPr>
            <p:cNvPr id="278" name="Google Shape;278;p5"/>
            <p:cNvSpPr/>
            <p:nvPr/>
          </p:nvSpPr>
          <p:spPr>
            <a:xfrm>
              <a:off x="0" y="0"/>
              <a:ext cx="1600409" cy="644061"/>
            </a:xfrm>
            <a:custGeom>
              <a:rect b="b" l="l" r="r" t="t"/>
              <a:pathLst>
                <a:path extrusionOk="0" h="644061" w="1600409">
                  <a:moveTo>
                    <a:pt x="64145" y="0"/>
                  </a:moveTo>
                  <a:lnTo>
                    <a:pt x="1536265" y="0"/>
                  </a:lnTo>
                  <a:cubicBezTo>
                    <a:pt x="1571691" y="0"/>
                    <a:pt x="1600409" y="28719"/>
                    <a:pt x="1600409" y="64145"/>
                  </a:cubicBezTo>
                  <a:lnTo>
                    <a:pt x="1600409" y="579917"/>
                  </a:lnTo>
                  <a:cubicBezTo>
                    <a:pt x="1600409" y="615343"/>
                    <a:pt x="1571691" y="644061"/>
                    <a:pt x="1536265" y="644061"/>
                  </a:cubicBezTo>
                  <a:lnTo>
                    <a:pt x="64145" y="644061"/>
                  </a:lnTo>
                  <a:cubicBezTo>
                    <a:pt x="28719" y="644061"/>
                    <a:pt x="0" y="615343"/>
                    <a:pt x="0" y="579917"/>
                  </a:cubicBezTo>
                  <a:lnTo>
                    <a:pt x="0" y="64145"/>
                  </a:lnTo>
                  <a:cubicBezTo>
                    <a:pt x="0" y="28719"/>
                    <a:pt x="28719" y="0"/>
                    <a:pt x="64145" y="0"/>
                  </a:cubicBezTo>
                  <a:close/>
                </a:path>
              </a:pathLst>
            </a:custGeom>
            <a:solidFill>
              <a:srgbClr val="000000">
                <a:alpha val="0"/>
              </a:srgbClr>
            </a:solidFill>
            <a:ln cap="rnd" cmpd="sng" w="38100">
              <a:solidFill>
                <a:srgbClr val="21211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latin typeface="Playwrite GB J"/>
                <a:ea typeface="Playwrite GB J"/>
                <a:cs typeface="Playwrite GB J"/>
                <a:sym typeface="Playwrite GB J"/>
              </a:endParaRPr>
            </a:p>
          </p:txBody>
        </p:sp>
        <p:sp>
          <p:nvSpPr>
            <p:cNvPr id="279" name="Google Shape;279;p5"/>
            <p:cNvSpPr txBox="1"/>
            <p:nvPr/>
          </p:nvSpPr>
          <p:spPr>
            <a:xfrm>
              <a:off x="0" y="-19050"/>
              <a:ext cx="1600409" cy="663111"/>
            </a:xfrm>
            <a:prstGeom prst="rect">
              <a:avLst/>
            </a:prstGeom>
            <a:noFill/>
            <a:ln>
              <a:noFill/>
            </a:ln>
          </p:spPr>
          <p:txBody>
            <a:bodyPr anchorCtr="0" anchor="ctr" bIns="50800" lIns="50800" spcFirstLastPara="1" rIns="50800" wrap="square" tIns="50800">
              <a:noAutofit/>
            </a:bodyPr>
            <a:lstStyle/>
            <a:p>
              <a:pPr indent="0" lvl="0" marL="0" marR="0" rtl="0" algn="ctr">
                <a:lnSpc>
                  <a:spcPct val="100000"/>
                </a:lnSpc>
                <a:spcBef>
                  <a:spcPts val="0"/>
                </a:spcBef>
                <a:spcAft>
                  <a:spcPts val="0"/>
                </a:spcAft>
                <a:buNone/>
              </a:pPr>
              <a:r>
                <a:rPr lang="en-US" sz="1600">
                  <a:solidFill>
                    <a:schemeClr val="dk1"/>
                  </a:solidFill>
                  <a:latin typeface="Playwrite GB J"/>
                  <a:ea typeface="Playwrite GB J"/>
                  <a:cs typeface="Playwrite GB J"/>
                  <a:sym typeface="Playwrite GB J"/>
                </a:rPr>
                <a:t>Year 8 will be </a:t>
              </a:r>
              <a:r>
                <a:rPr lang="en-US" sz="1600">
                  <a:solidFill>
                    <a:schemeClr val="dk1"/>
                  </a:solidFill>
                  <a:latin typeface="Playwrite GB J"/>
                  <a:ea typeface="Playwrite GB J"/>
                  <a:cs typeface="Playwrite GB J"/>
                  <a:sym typeface="Playwrite GB J"/>
                </a:rPr>
                <a:t>involved</a:t>
              </a:r>
              <a:r>
                <a:rPr lang="en-US" sz="1600">
                  <a:solidFill>
                    <a:schemeClr val="dk1"/>
                  </a:solidFill>
                  <a:latin typeface="Playwrite GB J"/>
                  <a:ea typeface="Playwrite GB J"/>
                  <a:cs typeface="Playwrite GB J"/>
                  <a:sym typeface="Playwrite GB J"/>
                </a:rPr>
                <a:t> in a day of workshops with an external </a:t>
              </a:r>
              <a:r>
                <a:rPr lang="en-US" sz="1600">
                  <a:solidFill>
                    <a:schemeClr val="dk1"/>
                  </a:solidFill>
                  <a:latin typeface="Playwrite GB J"/>
                  <a:ea typeface="Playwrite GB J"/>
                  <a:cs typeface="Playwrite GB J"/>
                  <a:sym typeface="Playwrite GB J"/>
                </a:rPr>
                <a:t>inspirational</a:t>
              </a:r>
              <a:r>
                <a:rPr lang="en-US" sz="1600">
                  <a:solidFill>
                    <a:schemeClr val="dk1"/>
                  </a:solidFill>
                  <a:latin typeface="Playwrite GB J"/>
                  <a:ea typeface="Playwrite GB J"/>
                  <a:cs typeface="Playwrite GB J"/>
                  <a:sym typeface="Playwrite GB J"/>
                </a:rPr>
                <a:t> speaker to boost self-awareness, purpose, accountability, resilience, and confidence. They will also have the </a:t>
              </a:r>
              <a:r>
                <a:rPr lang="en-US" sz="1600">
                  <a:solidFill>
                    <a:schemeClr val="dk1"/>
                  </a:solidFill>
                  <a:latin typeface="Playwrite GB J"/>
                  <a:ea typeface="Playwrite GB J"/>
                  <a:cs typeface="Playwrite GB J"/>
                  <a:sym typeface="Playwrite GB J"/>
                </a:rPr>
                <a:t>opportunity</a:t>
              </a:r>
              <a:r>
                <a:rPr lang="en-US" sz="1600">
                  <a:solidFill>
                    <a:schemeClr val="dk1"/>
                  </a:solidFill>
                  <a:latin typeface="Playwrite GB J"/>
                  <a:ea typeface="Playwrite GB J"/>
                  <a:cs typeface="Playwrite GB J"/>
                  <a:sym typeface="Playwrite GB J"/>
                </a:rPr>
                <a:t> to visit the Worcester Skills Show at Sixways </a:t>
              </a:r>
              <a:r>
                <a:rPr lang="en-US" sz="1600">
                  <a:solidFill>
                    <a:schemeClr val="dk1"/>
                  </a:solidFill>
                  <a:latin typeface="Playwrite GB J"/>
                  <a:ea typeface="Playwrite GB J"/>
                  <a:cs typeface="Playwrite GB J"/>
                  <a:sym typeface="Playwrite GB J"/>
                </a:rPr>
                <a:t>Stadium</a:t>
              </a:r>
              <a:r>
                <a:rPr lang="en-US" sz="1600">
                  <a:solidFill>
                    <a:schemeClr val="dk1"/>
                  </a:solidFill>
                  <a:latin typeface="Playwrite GB J"/>
                  <a:ea typeface="Playwrite GB J"/>
                  <a:cs typeface="Playwrite GB J"/>
                  <a:sym typeface="Playwrite GB J"/>
                </a:rPr>
                <a:t>. </a:t>
              </a:r>
              <a:endParaRPr sz="1600">
                <a:solidFill>
                  <a:schemeClr val="dk1"/>
                </a:solidFill>
                <a:latin typeface="Playwrite GB J"/>
                <a:ea typeface="Playwrite GB J"/>
                <a:cs typeface="Playwrite GB J"/>
                <a:sym typeface="Playwrite GB J"/>
              </a:endParaRPr>
            </a:p>
          </p:txBody>
        </p:sp>
      </p:grpSp>
      <p:grpSp>
        <p:nvGrpSpPr>
          <p:cNvPr id="280" name="Google Shape;280;p5"/>
          <p:cNvGrpSpPr/>
          <p:nvPr/>
        </p:nvGrpSpPr>
        <p:grpSpPr>
          <a:xfrm rot="-1355">
            <a:off x="2773427" y="4106588"/>
            <a:ext cx="4431210" cy="588871"/>
            <a:chOff x="0" y="-11477"/>
            <a:chExt cx="1588020" cy="211034"/>
          </a:xfrm>
        </p:grpSpPr>
        <p:sp>
          <p:nvSpPr>
            <p:cNvPr id="281" name="Google Shape;281;p5"/>
            <p:cNvSpPr/>
            <p:nvPr/>
          </p:nvSpPr>
          <p:spPr>
            <a:xfrm>
              <a:off x="0" y="0"/>
              <a:ext cx="1581863" cy="199557"/>
            </a:xfrm>
            <a:custGeom>
              <a:rect b="b" l="l" r="r" t="t"/>
              <a:pathLst>
                <a:path extrusionOk="0" h="199557" w="1581863">
                  <a:moveTo>
                    <a:pt x="64897" y="0"/>
                  </a:moveTo>
                  <a:lnTo>
                    <a:pt x="1516966" y="0"/>
                  </a:lnTo>
                  <a:cubicBezTo>
                    <a:pt x="1552807" y="0"/>
                    <a:pt x="1581863" y="29055"/>
                    <a:pt x="1581863" y="64897"/>
                  </a:cubicBezTo>
                  <a:lnTo>
                    <a:pt x="1581863" y="134660"/>
                  </a:lnTo>
                  <a:cubicBezTo>
                    <a:pt x="1581863" y="170502"/>
                    <a:pt x="1552807" y="199557"/>
                    <a:pt x="1516966" y="199557"/>
                  </a:cubicBezTo>
                  <a:lnTo>
                    <a:pt x="64897" y="199557"/>
                  </a:lnTo>
                  <a:cubicBezTo>
                    <a:pt x="29055" y="199557"/>
                    <a:pt x="0" y="170502"/>
                    <a:pt x="0" y="134660"/>
                  </a:cubicBezTo>
                  <a:lnTo>
                    <a:pt x="0" y="64897"/>
                  </a:lnTo>
                  <a:cubicBezTo>
                    <a:pt x="0" y="29055"/>
                    <a:pt x="29055" y="0"/>
                    <a:pt x="64897" y="0"/>
                  </a:cubicBezTo>
                  <a:close/>
                </a:path>
              </a:pathLst>
            </a:custGeom>
            <a:solidFill>
              <a:srgbClr val="93538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 name="Google Shape;282;p5"/>
            <p:cNvSpPr txBox="1"/>
            <p:nvPr/>
          </p:nvSpPr>
          <p:spPr>
            <a:xfrm>
              <a:off x="6120" y="-11477"/>
              <a:ext cx="1581900" cy="174900"/>
            </a:xfrm>
            <a:prstGeom prst="rect">
              <a:avLst/>
            </a:prstGeom>
            <a:noFill/>
            <a:ln>
              <a:noFill/>
            </a:ln>
          </p:spPr>
          <p:txBody>
            <a:bodyPr anchorCtr="0" anchor="ctr" bIns="50800" lIns="50800" spcFirstLastPara="1" rIns="50800" wrap="square" tIns="50800">
              <a:noAutofit/>
            </a:bodyPr>
            <a:lstStyle/>
            <a:p>
              <a:pPr indent="0" lvl="0" marL="0" marR="0" rtl="0" algn="ctr">
                <a:lnSpc>
                  <a:spcPct val="140016"/>
                </a:lnSpc>
                <a:spcBef>
                  <a:spcPts val="0"/>
                </a:spcBef>
                <a:spcAft>
                  <a:spcPts val="0"/>
                </a:spcAft>
                <a:buNone/>
              </a:pPr>
              <a:r>
                <a:rPr lang="en-US" sz="3950">
                  <a:solidFill>
                    <a:srgbClr val="FFFFFF"/>
                  </a:solidFill>
                  <a:latin typeface="Just Another Hand"/>
                  <a:ea typeface="Just Another Hand"/>
                  <a:cs typeface="Just Another Hand"/>
                  <a:sym typeface="Just Another Hand"/>
                </a:rPr>
                <a:t>CAREERS</a:t>
              </a:r>
              <a:endParaRPr/>
            </a:p>
          </p:txBody>
        </p:sp>
      </p:grpSp>
      <p:pic>
        <p:nvPicPr>
          <p:cNvPr id="283" name="Google Shape;283;p5"/>
          <p:cNvPicPr preferRelativeResize="0"/>
          <p:nvPr/>
        </p:nvPicPr>
        <p:blipFill>
          <a:blip r:embed="rId11">
            <a:alphaModFix/>
          </a:blip>
          <a:stretch>
            <a:fillRect/>
          </a:stretch>
        </p:blipFill>
        <p:spPr>
          <a:xfrm>
            <a:off x="3367300" y="9370525"/>
            <a:ext cx="1652224" cy="1134075"/>
          </a:xfrm>
          <a:prstGeom prst="rect">
            <a:avLst/>
          </a:prstGeom>
          <a:noFill/>
          <a:ln>
            <a:noFill/>
          </a:ln>
        </p:spPr>
      </p:pic>
      <p:pic>
        <p:nvPicPr>
          <p:cNvPr id="284" name="Google Shape;284;p5" title="Screenshot 2026-01-02 at 15.43.13.png"/>
          <p:cNvPicPr preferRelativeResize="0"/>
          <p:nvPr/>
        </p:nvPicPr>
        <p:blipFill>
          <a:blip r:embed="rId12">
            <a:alphaModFix/>
          </a:blip>
          <a:stretch>
            <a:fillRect/>
          </a:stretch>
        </p:blipFill>
        <p:spPr>
          <a:xfrm>
            <a:off x="4918188" y="9825875"/>
            <a:ext cx="1280175" cy="484400"/>
          </a:xfrm>
          <a:prstGeom prst="rect">
            <a:avLst/>
          </a:prstGeom>
          <a:noFill/>
          <a:ln>
            <a:noFill/>
          </a:ln>
        </p:spPr>
      </p:pic>
      <p:pic>
        <p:nvPicPr>
          <p:cNvPr id="285" name="Google Shape;285;p5"/>
          <p:cNvPicPr preferRelativeResize="0"/>
          <p:nvPr/>
        </p:nvPicPr>
        <p:blipFill>
          <a:blip r:embed="rId13">
            <a:alphaModFix/>
          </a:blip>
          <a:stretch>
            <a:fillRect/>
          </a:stretch>
        </p:blipFill>
        <p:spPr>
          <a:xfrm rot="1233514">
            <a:off x="4750385" y="1765755"/>
            <a:ext cx="2598130" cy="1487141"/>
          </a:xfrm>
          <a:prstGeom prst="rect">
            <a:avLst/>
          </a:prstGeom>
          <a:noFill/>
          <a:ln>
            <a:noFill/>
          </a:ln>
        </p:spPr>
      </p:pic>
      <p:sp>
        <p:nvSpPr>
          <p:cNvPr id="286" name="Google Shape;286;p5"/>
          <p:cNvSpPr txBox="1"/>
          <p:nvPr/>
        </p:nvSpPr>
        <p:spPr>
          <a:xfrm rot="-155394">
            <a:off x="434874" y="5745721"/>
            <a:ext cx="1971814" cy="387756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0"/>
              </a:spcAft>
              <a:buNone/>
            </a:pPr>
            <a:r>
              <a:rPr lang="en-US" sz="1050">
                <a:solidFill>
                  <a:srgbClr val="000000"/>
                </a:solidFill>
                <a:latin typeface="Playwrite GB S"/>
                <a:ea typeface="Playwrite GB S"/>
                <a:cs typeface="Playwrite GB S"/>
                <a:sym typeface="Playwrite GB S"/>
              </a:rPr>
              <a:t>In Year 8, pupils will be set weekly homework.  This will include:</a:t>
            </a:r>
            <a:endParaRPr sz="1050">
              <a:solidFill>
                <a:srgbClr val="000000"/>
              </a:solidFill>
              <a:latin typeface="Playwrite GB S"/>
              <a:ea typeface="Playwrite GB S"/>
              <a:cs typeface="Playwrite GB S"/>
              <a:sym typeface="Playwrite GB S"/>
            </a:endParaRPr>
          </a:p>
          <a:p>
            <a:pPr indent="-295275" lvl="0" marL="457200" rtl="0" algn="l">
              <a:lnSpc>
                <a:spcPct val="115000"/>
              </a:lnSpc>
              <a:spcBef>
                <a:spcPts val="0"/>
              </a:spcBef>
              <a:spcAft>
                <a:spcPts val="0"/>
              </a:spcAft>
              <a:buClr>
                <a:srgbClr val="000000"/>
              </a:buClr>
              <a:buSzPts val="1050"/>
              <a:buFont typeface="Playwrite GB S"/>
              <a:buChar char="-"/>
            </a:pPr>
            <a:r>
              <a:rPr lang="en-US" sz="1050">
                <a:solidFill>
                  <a:srgbClr val="000000"/>
                </a:solidFill>
                <a:latin typeface="Playwrite GB S"/>
                <a:ea typeface="Playwrite GB S"/>
                <a:cs typeface="Playwrite GB S"/>
                <a:sym typeface="Playwrite GB S"/>
              </a:rPr>
              <a:t>A piece of Maths homework</a:t>
            </a:r>
            <a:endParaRPr sz="1050">
              <a:solidFill>
                <a:srgbClr val="000000"/>
              </a:solidFill>
              <a:latin typeface="Playwrite GB S"/>
              <a:ea typeface="Playwrite GB S"/>
              <a:cs typeface="Playwrite GB S"/>
              <a:sym typeface="Playwrite GB S"/>
            </a:endParaRPr>
          </a:p>
          <a:p>
            <a:pPr indent="-295275" lvl="0" marL="457200" rtl="0" algn="l">
              <a:lnSpc>
                <a:spcPct val="115000"/>
              </a:lnSpc>
              <a:spcBef>
                <a:spcPts val="0"/>
              </a:spcBef>
              <a:spcAft>
                <a:spcPts val="0"/>
              </a:spcAft>
              <a:buClr>
                <a:srgbClr val="000000"/>
              </a:buClr>
              <a:buSzPts val="1050"/>
              <a:buFont typeface="Playwrite GB S"/>
              <a:buChar char="-"/>
            </a:pPr>
            <a:r>
              <a:rPr lang="en-US" sz="1050">
                <a:solidFill>
                  <a:srgbClr val="000000"/>
                </a:solidFill>
                <a:latin typeface="Playwrite GB S"/>
                <a:ea typeface="Playwrite GB S"/>
                <a:cs typeface="Playwrite GB S"/>
                <a:sym typeface="Playwrite GB S"/>
              </a:rPr>
              <a:t>A piece of English homework</a:t>
            </a:r>
            <a:endParaRPr sz="1050">
              <a:solidFill>
                <a:srgbClr val="000000"/>
              </a:solidFill>
              <a:latin typeface="Playwrite GB S"/>
              <a:ea typeface="Playwrite GB S"/>
              <a:cs typeface="Playwrite GB S"/>
              <a:sym typeface="Playwrite GB S"/>
            </a:endParaRPr>
          </a:p>
          <a:p>
            <a:pPr indent="-295275" lvl="0" marL="457200" rtl="0" algn="l">
              <a:lnSpc>
                <a:spcPct val="115000"/>
              </a:lnSpc>
              <a:spcBef>
                <a:spcPts val="0"/>
              </a:spcBef>
              <a:spcAft>
                <a:spcPts val="0"/>
              </a:spcAft>
              <a:buClr>
                <a:srgbClr val="000000"/>
              </a:buClr>
              <a:buSzPts val="1050"/>
              <a:buFont typeface="Playwrite GB S"/>
              <a:buChar char="-"/>
            </a:pPr>
            <a:r>
              <a:rPr lang="en-US" sz="1050">
                <a:solidFill>
                  <a:srgbClr val="000000"/>
                </a:solidFill>
                <a:latin typeface="Playwrite GB S"/>
                <a:ea typeface="Playwrite GB S"/>
                <a:cs typeface="Playwrite GB S"/>
                <a:sym typeface="Playwrite GB S"/>
              </a:rPr>
              <a:t>Spellings</a:t>
            </a:r>
            <a:endParaRPr sz="1050">
              <a:solidFill>
                <a:srgbClr val="000000"/>
              </a:solidFill>
              <a:latin typeface="Playwrite GB S"/>
              <a:ea typeface="Playwrite GB S"/>
              <a:cs typeface="Playwrite GB S"/>
              <a:sym typeface="Playwrite GB S"/>
            </a:endParaRPr>
          </a:p>
          <a:p>
            <a:pPr indent="0" lvl="0" marL="0" rtl="0" algn="l">
              <a:lnSpc>
                <a:spcPct val="115000"/>
              </a:lnSpc>
              <a:spcBef>
                <a:spcPts val="0"/>
              </a:spcBef>
              <a:spcAft>
                <a:spcPts val="0"/>
              </a:spcAft>
              <a:buNone/>
            </a:pPr>
            <a:r>
              <a:t/>
            </a:r>
            <a:endParaRPr sz="1050">
              <a:solidFill>
                <a:srgbClr val="000000"/>
              </a:solidFill>
              <a:latin typeface="Playwrite GB S"/>
              <a:ea typeface="Playwrite GB S"/>
              <a:cs typeface="Playwrite GB S"/>
              <a:sym typeface="Playwrite GB S"/>
            </a:endParaRPr>
          </a:p>
          <a:p>
            <a:pPr indent="0" lvl="0" marL="0" rtl="0" algn="l">
              <a:lnSpc>
                <a:spcPct val="115000"/>
              </a:lnSpc>
              <a:spcBef>
                <a:spcPts val="0"/>
              </a:spcBef>
              <a:spcAft>
                <a:spcPts val="0"/>
              </a:spcAft>
              <a:buNone/>
            </a:pPr>
            <a:r>
              <a:rPr lang="en-US" sz="1050">
                <a:solidFill>
                  <a:srgbClr val="000000"/>
                </a:solidFill>
                <a:latin typeface="Playwrite GB S"/>
                <a:ea typeface="Playwrite GB S"/>
                <a:cs typeface="Playwrite GB S"/>
                <a:sym typeface="Playwrite GB S"/>
              </a:rPr>
              <a:t>We also expect pupils to read for a minimum of three times per week at home.</a:t>
            </a:r>
            <a:endParaRPr sz="1050">
              <a:solidFill>
                <a:srgbClr val="000000"/>
              </a:solidFill>
              <a:latin typeface="Playwrite GB S"/>
              <a:ea typeface="Playwrite GB S"/>
              <a:cs typeface="Playwrite GB S"/>
              <a:sym typeface="Playwrite GB S"/>
            </a:endParaRPr>
          </a:p>
          <a:p>
            <a:pPr indent="0" lvl="0" marL="0" rtl="0" algn="l">
              <a:lnSpc>
                <a:spcPct val="115000"/>
              </a:lnSpc>
              <a:spcBef>
                <a:spcPts val="0"/>
              </a:spcBef>
              <a:spcAft>
                <a:spcPts val="0"/>
              </a:spcAft>
              <a:buNone/>
            </a:pPr>
            <a:r>
              <a:t/>
            </a:r>
            <a:endParaRPr sz="1050">
              <a:solidFill>
                <a:srgbClr val="000000"/>
              </a:solidFill>
              <a:latin typeface="Playwrite GB S"/>
              <a:ea typeface="Playwrite GB S"/>
              <a:cs typeface="Playwrite GB S"/>
              <a:sym typeface="Playwrite GB S"/>
            </a:endParaRPr>
          </a:p>
          <a:p>
            <a:pPr indent="0" lvl="0" marL="0" rtl="0" algn="l">
              <a:lnSpc>
                <a:spcPct val="115000"/>
              </a:lnSpc>
              <a:spcBef>
                <a:spcPts val="0"/>
              </a:spcBef>
              <a:spcAft>
                <a:spcPts val="0"/>
              </a:spcAft>
              <a:buNone/>
            </a:pPr>
            <a:r>
              <a:rPr lang="en-US" sz="1050">
                <a:solidFill>
                  <a:srgbClr val="000000"/>
                </a:solidFill>
                <a:latin typeface="Playwrite GB S"/>
                <a:ea typeface="Playwrite GB S"/>
                <a:cs typeface="Playwrite GB S"/>
                <a:sym typeface="Playwrite GB S"/>
              </a:rPr>
              <a:t>Other subjects will set additional homework to aid learning outside of the classroom when needed.  This will be added onto epraise.</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2006-08-16T00:00:00Z</dcterms:created>
</cp:coreProperties>
</file>