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4" d="100"/>
          <a:sy n="104" d="100"/>
        </p:scale>
        <p:origin x="232" y="5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E0976-9F8F-5DE6-3B33-B98DB1B4A1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2BEB23-F198-70C7-486E-5A892B937B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0A388-6FCF-19DD-7216-4D6A0E61A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A5818-03D3-68F9-27C1-8875D5466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18969-D3DA-5E12-29BA-542818EB6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146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E3696-BA25-2348-AB3B-4CB43E83FE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D2650-36ED-FC76-53F1-0858B7009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B88365-D5D9-7CB2-80E6-3B37B867C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A013C-2AF1-4011-9E79-56299E9DB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B08A-AFD0-33EF-5259-F26D3F374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9304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3DAE05-A29D-6B02-3054-216CA0BF39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C9D9EF-1A92-6846-F9FB-CC826A853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BEF3B-706F-0C52-7074-8D2E866EB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AA5F2-56FC-2BBF-A935-5094A135B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27421D-AFC0-D6B5-777D-BE0426349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792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2F13C-B0B5-F540-6FA3-D8D3C1727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378263-ADCE-D860-C675-04CED7D56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07EE0-AA41-5ABB-9E86-62107BC62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A2D9A2-148C-9BA6-C065-28A7C4F65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06A7C-EC2C-9B1C-ED2B-A04619574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33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7A338-0844-965C-2DD0-472276F92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88197-4B3D-337B-7CC8-85BCCA8C3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07487-A397-B1C5-1BD5-A179F7F89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8D7C7-8074-7248-428F-EB144B401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E04BA-78B2-EB4F-AA80-7052DFFE1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39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7F3F2-D571-C6E8-E4E8-62D133F53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C25DA-94CE-FA24-0ECF-84DF61EA4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82C4EF-B9A0-1E7A-796F-8FDF48A7D0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C2C7EF-1FCF-ABAF-EBDD-0C73BC9BC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1B09C-572E-A8E4-D19D-784274A58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356E66-CE7E-3289-8CE1-A7E6CBEF3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44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2BD72-F662-2B21-CE51-988B27E10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833E49-EBC4-08F2-2FD2-D6254F97E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0C09D-1440-8B75-8FFD-8EDEA9A110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309615-33DF-ED53-B330-5A93EB8B2F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14762D-B28D-05D6-B1F9-D28929314C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61ACAA-2541-FADD-9909-BD5BF4428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5C3E4D-905D-B1E4-C30C-1CB53A3AC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287B3-CA64-4C7E-6F8E-FB3F51EF4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202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EA490-90A4-2E03-8FDC-86EC51851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0540DD-60D3-86E7-BFD5-62A2EBDC4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B01C6D-0DC2-3971-365B-8730087D0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446354-1053-025E-1A42-4DA530342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31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DFFD8C-A0FE-7C72-A0B2-A99483DE1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DA3AC6-52A4-868C-C7EC-221DE38F4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A52C74-896E-1818-43B6-9E0C0162E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6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73836-F75B-8FF3-4658-6A237FE88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7283F-E079-A6D8-F1FB-513A9BCA6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55BE40-5BFB-8FBC-74CE-8C042D0B0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BC6BB-75E0-F0C5-BE64-C5E8EF451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9A0C6-7F8D-7092-288E-3D31B9B5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CBBE5-EEAC-7406-DE1C-E18B30C8A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16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6DF9E-B557-07E0-861E-2FA5FFE0E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077AF5-5472-A4AD-E6EB-D7B07A0181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5D911E-D7B5-2C25-5461-AB65B3937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497FD-FFAA-67FB-2BF9-E55B091A6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DEABCB-BCA4-402E-2F00-FE93B24A0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C7014C-C996-F266-935A-5304047BF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25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5E0D67-DB4A-3EAF-36FC-B2DF3C47D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6F837-53B4-422D-61FB-F905B0E4E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DA3F1-1507-ACD1-8B3A-D375B30F6E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8D9038-61A0-E74F-A7A7-9184FA4BBAC9}" type="datetimeFigureOut">
              <a:rPr lang="en-GB" smtClean="0"/>
              <a:t>10/11/2025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E81E8-30B8-288C-18FC-C0B3D0DFE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5B18D-3E38-77D1-EA12-3CC1AAEFF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D102B8-F2CB-8A46-8ECA-E7D98549EB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559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0778A2E-4EA1-0C79-4672-2817E2B696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48428"/>
            <a:ext cx="10972800" cy="676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019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Doidge</dc:creator>
  <cp:lastModifiedBy>John Doidge</cp:lastModifiedBy>
  <cp:revision>1</cp:revision>
  <dcterms:created xsi:type="dcterms:W3CDTF">2025-11-10T20:41:52Z</dcterms:created>
  <dcterms:modified xsi:type="dcterms:W3CDTF">2025-11-10T20:47:29Z</dcterms:modified>
</cp:coreProperties>
</file>